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7"/>
  </p:notesMasterIdLst>
  <p:sldIdLst>
    <p:sldId id="256" r:id="rId2"/>
    <p:sldId id="260" r:id="rId3"/>
    <p:sldId id="261" r:id="rId4"/>
    <p:sldId id="262" r:id="rId5"/>
    <p:sldId id="265" r:id="rId6"/>
    <p:sldId id="266" r:id="rId7"/>
    <p:sldId id="267" r:id="rId8"/>
    <p:sldId id="269" r:id="rId9"/>
    <p:sldId id="272" r:id="rId10"/>
    <p:sldId id="273" r:id="rId11"/>
    <p:sldId id="274" r:id="rId12"/>
    <p:sldId id="275" r:id="rId13"/>
    <p:sldId id="277" r:id="rId14"/>
    <p:sldId id="279" r:id="rId15"/>
    <p:sldId id="280" r:id="rId16"/>
    <p:sldId id="281" r:id="rId17"/>
    <p:sldId id="282" r:id="rId18"/>
    <p:sldId id="283" r:id="rId19"/>
    <p:sldId id="284" r:id="rId20"/>
    <p:sldId id="285" r:id="rId21"/>
    <p:sldId id="286" r:id="rId22"/>
    <p:sldId id="287" r:id="rId23"/>
    <p:sldId id="289" r:id="rId24"/>
    <p:sldId id="290" r:id="rId25"/>
    <p:sldId id="288"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1" d="100"/>
          <a:sy n="121" d="100"/>
        </p:scale>
        <p:origin x="96" y="49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100" b="0" i="0" u="none" strike="noStrike" cap="none">
                <a:solidFill>
                  <a:schemeClr val="dk1"/>
                </a:solidFill>
                <a:latin typeface="Arial"/>
                <a:ea typeface="Arial"/>
                <a:cs typeface="Arial"/>
                <a:sym typeface="Arial"/>
              </a:defRPr>
            </a:lvl2pPr>
            <a:lvl3pPr marL="914400" marR="0" lvl="2" indent="0" algn="l" rtl="0">
              <a:spcBef>
                <a:spcPts val="0"/>
              </a:spcBef>
              <a:buNone/>
              <a:defRPr sz="1100" b="0" i="0" u="none" strike="noStrike" cap="none">
                <a:solidFill>
                  <a:schemeClr val="dk1"/>
                </a:solidFill>
                <a:latin typeface="Arial"/>
                <a:ea typeface="Arial"/>
                <a:cs typeface="Arial"/>
                <a:sym typeface="Arial"/>
              </a:defRPr>
            </a:lvl3pPr>
            <a:lvl4pPr marL="1371600" marR="0" lvl="3" indent="0" algn="l" rtl="0">
              <a:spcBef>
                <a:spcPts val="0"/>
              </a:spcBef>
              <a:buNone/>
              <a:defRPr sz="1100" b="0" i="0" u="none" strike="noStrike" cap="none">
                <a:solidFill>
                  <a:schemeClr val="dk1"/>
                </a:solidFill>
                <a:latin typeface="Arial"/>
                <a:ea typeface="Arial"/>
                <a:cs typeface="Arial"/>
                <a:sym typeface="Arial"/>
              </a:defRPr>
            </a:lvl4pPr>
            <a:lvl5pPr marL="1828800" marR="0" lvl="4" indent="0" algn="l" rtl="0">
              <a:spcBef>
                <a:spcPts val="0"/>
              </a:spcBef>
              <a:buNone/>
              <a:defRPr sz="1100" b="0" i="0" u="none" strike="noStrike" cap="none">
                <a:solidFill>
                  <a:schemeClr val="dk1"/>
                </a:solidFill>
                <a:latin typeface="Arial"/>
                <a:ea typeface="Arial"/>
                <a:cs typeface="Arial"/>
                <a:sym typeface="Arial"/>
              </a:defRPr>
            </a:lvl5pPr>
            <a:lvl6pPr marL="2286000" marR="0" lvl="5" indent="0" algn="l" rtl="0">
              <a:spcBef>
                <a:spcPts val="0"/>
              </a:spcBef>
              <a:buNone/>
              <a:defRPr sz="1100" b="0" i="0" u="none" strike="noStrike" cap="none">
                <a:solidFill>
                  <a:schemeClr val="dk1"/>
                </a:solidFill>
                <a:latin typeface="Arial"/>
                <a:ea typeface="Arial"/>
                <a:cs typeface="Arial"/>
                <a:sym typeface="Arial"/>
              </a:defRPr>
            </a:lvl6pPr>
            <a:lvl7pPr marL="2743200" marR="0" lvl="6" indent="0" algn="l" rtl="0">
              <a:spcBef>
                <a:spcPts val="0"/>
              </a:spcBef>
              <a:buNone/>
              <a:defRPr sz="1100" b="0" i="0" u="none" strike="noStrike" cap="none">
                <a:solidFill>
                  <a:schemeClr val="dk1"/>
                </a:solidFill>
                <a:latin typeface="Arial"/>
                <a:ea typeface="Arial"/>
                <a:cs typeface="Arial"/>
                <a:sym typeface="Arial"/>
              </a:defRPr>
            </a:lvl7pPr>
            <a:lvl8pPr marL="3200400" marR="0" lvl="7" indent="0" algn="l" rtl="0">
              <a:spcBef>
                <a:spcPts val="0"/>
              </a:spcBef>
              <a:buNone/>
              <a:defRPr sz="1100" b="0" i="0" u="none" strike="noStrike" cap="none">
                <a:solidFill>
                  <a:schemeClr val="dk1"/>
                </a:solidFill>
                <a:latin typeface="Arial"/>
                <a:ea typeface="Arial"/>
                <a:cs typeface="Arial"/>
                <a:sym typeface="Arial"/>
              </a:defRPr>
            </a:lvl8pPr>
            <a:lvl9pPr marL="3657600" marR="0" lvl="8" indent="0" algn="l" rtl="0">
              <a:spcBef>
                <a:spcPts val="0"/>
              </a:spcBef>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97314520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41845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05461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1" name="Shape 21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41648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01874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53507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1" name="Shape 2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52660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8" name="Shape 2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1954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6" name="Shape 2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11548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8954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Shape 2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Sup</a:t>
            </a:r>
          </a:p>
        </p:txBody>
      </p:sp>
    </p:spTree>
    <p:extLst>
      <p:ext uri="{BB962C8B-B14F-4D97-AF65-F5344CB8AC3E}">
        <p14:creationId xmlns:p14="http://schemas.microsoft.com/office/powerpoint/2010/main" val="178223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9" name="Shape 2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41870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4278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7" name="Shape 2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33377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5" name="Shape 3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01929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17591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0" name="Shape 3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48919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3" name="Shape 9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5453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14213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2" name="Shape 12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1139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8" name="Shape 12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29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46811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0" name="Shape 15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30044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4" name="Shape 19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8369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599" cy="2052599"/>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Arial"/>
              <a:buNone/>
              <a:defRPr sz="5200" b="0" i="0" u="none" strike="noStrike" cap="none">
                <a:solidFill>
                  <a:schemeClr val="dk1"/>
                </a:solidFill>
                <a:latin typeface="Arial"/>
                <a:ea typeface="Arial"/>
                <a:cs typeface="Arial"/>
                <a:sym typeface="Arial"/>
              </a:defRPr>
            </a:lvl1pPr>
            <a:lvl2pPr lvl="1" indent="0" algn="ctr">
              <a:spcBef>
                <a:spcPts val="0"/>
              </a:spcBef>
              <a:buClr>
                <a:schemeClr val="dk1"/>
              </a:buClr>
              <a:buFont typeface="Arial"/>
              <a:buNone/>
              <a:defRPr sz="5200">
                <a:solidFill>
                  <a:schemeClr val="dk1"/>
                </a:solidFill>
              </a:defRPr>
            </a:lvl2pPr>
            <a:lvl3pPr lvl="2" indent="0" algn="ctr">
              <a:spcBef>
                <a:spcPts val="0"/>
              </a:spcBef>
              <a:buClr>
                <a:schemeClr val="dk1"/>
              </a:buClr>
              <a:buFont typeface="Arial"/>
              <a:buNone/>
              <a:defRPr sz="5200">
                <a:solidFill>
                  <a:schemeClr val="dk1"/>
                </a:solidFill>
              </a:defRPr>
            </a:lvl3pPr>
            <a:lvl4pPr lvl="3" indent="0" algn="ctr">
              <a:spcBef>
                <a:spcPts val="0"/>
              </a:spcBef>
              <a:buClr>
                <a:schemeClr val="dk1"/>
              </a:buClr>
              <a:buFont typeface="Arial"/>
              <a:buNone/>
              <a:defRPr sz="5200">
                <a:solidFill>
                  <a:schemeClr val="dk1"/>
                </a:solidFill>
              </a:defRPr>
            </a:lvl4pPr>
            <a:lvl5pPr lvl="4" indent="0" algn="ctr">
              <a:spcBef>
                <a:spcPts val="0"/>
              </a:spcBef>
              <a:buClr>
                <a:schemeClr val="dk1"/>
              </a:buClr>
              <a:buFont typeface="Arial"/>
              <a:buNone/>
              <a:defRPr sz="5200">
                <a:solidFill>
                  <a:schemeClr val="dk1"/>
                </a:solidFill>
              </a:defRPr>
            </a:lvl5pPr>
            <a:lvl6pPr lvl="5" indent="0" algn="ctr">
              <a:spcBef>
                <a:spcPts val="0"/>
              </a:spcBef>
              <a:buClr>
                <a:schemeClr val="dk1"/>
              </a:buClr>
              <a:buFont typeface="Arial"/>
              <a:buNone/>
              <a:defRPr sz="5200">
                <a:solidFill>
                  <a:schemeClr val="dk1"/>
                </a:solidFill>
              </a:defRPr>
            </a:lvl6pPr>
            <a:lvl7pPr lvl="6" indent="0" algn="ctr">
              <a:spcBef>
                <a:spcPts val="0"/>
              </a:spcBef>
              <a:buClr>
                <a:schemeClr val="dk1"/>
              </a:buClr>
              <a:buFont typeface="Arial"/>
              <a:buNone/>
              <a:defRPr sz="5200">
                <a:solidFill>
                  <a:schemeClr val="dk1"/>
                </a:solidFill>
              </a:defRPr>
            </a:lvl7pPr>
            <a:lvl8pPr lvl="7" indent="0" algn="ctr">
              <a:spcBef>
                <a:spcPts val="0"/>
              </a:spcBef>
              <a:buClr>
                <a:schemeClr val="dk1"/>
              </a:buClr>
              <a:buFont typeface="Arial"/>
              <a:buNone/>
              <a:defRPr sz="5200">
                <a:solidFill>
                  <a:schemeClr val="dk1"/>
                </a:solidFill>
              </a:defRPr>
            </a:lvl8pPr>
            <a:lvl9pPr lvl="8" indent="0" algn="ctr">
              <a:spcBef>
                <a:spcPts val="0"/>
              </a:spcBef>
              <a:buClr>
                <a:schemeClr val="dk1"/>
              </a:buClr>
              <a:buFont typeface="Arial"/>
              <a:buNone/>
              <a:defRPr sz="5200">
                <a:solidFill>
                  <a:schemeClr val="dk1"/>
                </a:solidFill>
              </a:defRPr>
            </a:lvl9pPr>
          </a:lstStyle>
          <a:p>
            <a:endParaRPr/>
          </a:p>
        </p:txBody>
      </p:sp>
      <p:sp>
        <p:nvSpPr>
          <p:cNvPr id="11" name="Shape 11"/>
          <p:cNvSpPr txBox="1">
            <a:spLocks noGrp="1"/>
          </p:cNvSpPr>
          <p:nvPr>
            <p:ph type="subTitle" idx="1"/>
          </p:nvPr>
        </p:nvSpPr>
        <p:spPr>
          <a:xfrm>
            <a:off x="311700" y="2834125"/>
            <a:ext cx="8520599" cy="7926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lt2"/>
              </a:buClr>
              <a:buFont typeface="Arial"/>
              <a:buNone/>
              <a:defRPr sz="2800" b="0" i="0" u="none" strike="noStrike" cap="none">
                <a:solidFill>
                  <a:schemeClr val="lt2"/>
                </a:solidFill>
                <a:latin typeface="Arial"/>
                <a:ea typeface="Arial"/>
                <a:cs typeface="Arial"/>
                <a:sym typeface="Arial"/>
              </a:defRPr>
            </a:lvl1pPr>
            <a:lvl2pPr marL="457200" marR="0" lvl="1" indent="0" algn="ctr" rtl="0">
              <a:lnSpc>
                <a:spcPct val="100000"/>
              </a:lnSpc>
              <a:spcBef>
                <a:spcPts val="0"/>
              </a:spcBef>
              <a:spcAft>
                <a:spcPts val="0"/>
              </a:spcAft>
              <a:buClr>
                <a:schemeClr val="lt2"/>
              </a:buClr>
              <a:buFont typeface="Arial"/>
              <a:buNone/>
              <a:defRPr sz="2800" b="0" i="0" u="none" strike="noStrike" cap="none">
                <a:solidFill>
                  <a:schemeClr val="lt2"/>
                </a:solidFill>
                <a:latin typeface="Arial"/>
                <a:ea typeface="Arial"/>
                <a:cs typeface="Arial"/>
                <a:sym typeface="Arial"/>
              </a:defRPr>
            </a:lvl2pPr>
            <a:lvl3pPr marL="914400" marR="0" lvl="2" indent="0" algn="ctr" rtl="0">
              <a:lnSpc>
                <a:spcPct val="100000"/>
              </a:lnSpc>
              <a:spcBef>
                <a:spcPts val="0"/>
              </a:spcBef>
              <a:spcAft>
                <a:spcPts val="0"/>
              </a:spcAft>
              <a:buClr>
                <a:schemeClr val="lt2"/>
              </a:buClr>
              <a:buFont typeface="Arial"/>
              <a:buNone/>
              <a:defRPr sz="2800" b="0" i="0" u="none" strike="noStrike" cap="none">
                <a:solidFill>
                  <a:schemeClr val="lt2"/>
                </a:solidFill>
                <a:latin typeface="Arial"/>
                <a:ea typeface="Arial"/>
                <a:cs typeface="Arial"/>
                <a:sym typeface="Arial"/>
              </a:defRPr>
            </a:lvl3pPr>
            <a:lvl4pPr marL="1371600" marR="0" lvl="3" indent="0" algn="ctr" rtl="0">
              <a:lnSpc>
                <a:spcPct val="100000"/>
              </a:lnSpc>
              <a:spcBef>
                <a:spcPts val="0"/>
              </a:spcBef>
              <a:spcAft>
                <a:spcPts val="0"/>
              </a:spcAft>
              <a:buClr>
                <a:schemeClr val="lt2"/>
              </a:buClr>
              <a:buFont typeface="Arial"/>
              <a:buNone/>
              <a:defRPr sz="2800" b="0" i="0" u="none" strike="noStrike" cap="none">
                <a:solidFill>
                  <a:schemeClr val="lt2"/>
                </a:solidFill>
                <a:latin typeface="Arial"/>
                <a:ea typeface="Arial"/>
                <a:cs typeface="Arial"/>
                <a:sym typeface="Arial"/>
              </a:defRPr>
            </a:lvl4pPr>
            <a:lvl5pPr marL="1828800" marR="0" lvl="4" indent="0" algn="ctr" rtl="0">
              <a:lnSpc>
                <a:spcPct val="100000"/>
              </a:lnSpc>
              <a:spcBef>
                <a:spcPts val="0"/>
              </a:spcBef>
              <a:spcAft>
                <a:spcPts val="0"/>
              </a:spcAft>
              <a:buClr>
                <a:schemeClr val="lt2"/>
              </a:buClr>
              <a:buFont typeface="Arial"/>
              <a:buNone/>
              <a:defRPr sz="2800" b="0" i="0" u="none" strike="noStrike" cap="none">
                <a:solidFill>
                  <a:schemeClr val="lt2"/>
                </a:solidFill>
                <a:latin typeface="Arial"/>
                <a:ea typeface="Arial"/>
                <a:cs typeface="Arial"/>
                <a:sym typeface="Arial"/>
              </a:defRPr>
            </a:lvl5pPr>
            <a:lvl6pPr marL="2286000" marR="0" lvl="5" indent="0" algn="ctr" rtl="0">
              <a:lnSpc>
                <a:spcPct val="100000"/>
              </a:lnSpc>
              <a:spcBef>
                <a:spcPts val="0"/>
              </a:spcBef>
              <a:spcAft>
                <a:spcPts val="0"/>
              </a:spcAft>
              <a:buClr>
                <a:schemeClr val="lt2"/>
              </a:buClr>
              <a:buFont typeface="Arial"/>
              <a:buNone/>
              <a:defRPr sz="2800" b="0" i="0" u="none" strike="noStrike" cap="none">
                <a:solidFill>
                  <a:schemeClr val="lt2"/>
                </a:solidFill>
                <a:latin typeface="Arial"/>
                <a:ea typeface="Arial"/>
                <a:cs typeface="Arial"/>
                <a:sym typeface="Arial"/>
              </a:defRPr>
            </a:lvl6pPr>
            <a:lvl7pPr marL="2743200" marR="0" lvl="6" indent="0" algn="ctr" rtl="0">
              <a:lnSpc>
                <a:spcPct val="100000"/>
              </a:lnSpc>
              <a:spcBef>
                <a:spcPts val="0"/>
              </a:spcBef>
              <a:spcAft>
                <a:spcPts val="0"/>
              </a:spcAft>
              <a:buClr>
                <a:schemeClr val="lt2"/>
              </a:buClr>
              <a:buFont typeface="Arial"/>
              <a:buNone/>
              <a:defRPr sz="2800" b="0" i="0" u="none" strike="noStrike" cap="none">
                <a:solidFill>
                  <a:schemeClr val="lt2"/>
                </a:solidFill>
                <a:latin typeface="Arial"/>
                <a:ea typeface="Arial"/>
                <a:cs typeface="Arial"/>
                <a:sym typeface="Arial"/>
              </a:defRPr>
            </a:lvl7pPr>
            <a:lvl8pPr marL="3200400" marR="0" lvl="7" indent="0" algn="ctr" rtl="0">
              <a:lnSpc>
                <a:spcPct val="100000"/>
              </a:lnSpc>
              <a:spcBef>
                <a:spcPts val="0"/>
              </a:spcBef>
              <a:spcAft>
                <a:spcPts val="0"/>
              </a:spcAft>
              <a:buClr>
                <a:schemeClr val="lt2"/>
              </a:buClr>
              <a:buFont typeface="Arial"/>
              <a:buNone/>
              <a:defRPr sz="2800" b="0" i="0" u="none" strike="noStrike" cap="none">
                <a:solidFill>
                  <a:schemeClr val="lt2"/>
                </a:solidFill>
                <a:latin typeface="Arial"/>
                <a:ea typeface="Arial"/>
                <a:cs typeface="Arial"/>
                <a:sym typeface="Arial"/>
              </a:defRPr>
            </a:lvl8pPr>
            <a:lvl9pPr marL="3657600" marR="0" lvl="8" indent="0" algn="ctr" rtl="0">
              <a:lnSpc>
                <a:spcPct val="100000"/>
              </a:lnSpc>
              <a:spcBef>
                <a:spcPts val="0"/>
              </a:spcBef>
              <a:spcAft>
                <a:spcPts val="0"/>
              </a:spcAft>
              <a:buClr>
                <a:schemeClr val="lt2"/>
              </a:buClr>
              <a:buFont typeface="Arial"/>
              <a:buNone/>
              <a:defRPr sz="2800" b="0" i="0" u="none" strike="noStrike" cap="none">
                <a:solidFill>
                  <a:schemeClr val="lt2"/>
                </a:solidFill>
                <a:latin typeface="Arial"/>
                <a:ea typeface="Arial"/>
                <a:cs typeface="Arial"/>
                <a:sym typeface="Arial"/>
              </a:defRPr>
            </a:lvl9pPr>
          </a:lstStyle>
          <a:p>
            <a:endParaRPr/>
          </a:p>
        </p:txBody>
      </p:sp>
      <p:sp>
        <p:nvSpPr>
          <p:cNvPr id="12" name="Shape 12"/>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aption">
    <p:spTree>
      <p:nvGrpSpPr>
        <p:cNvPr id="1" name="Shape 47"/>
        <p:cNvGrpSpPr/>
        <p:nvPr/>
      </p:nvGrpSpPr>
      <p:grpSpPr>
        <a:xfrm>
          <a:off x="0" y="0"/>
          <a:ext cx="0" cy="0"/>
          <a:chOff x="0" y="0"/>
          <a:chExt cx="0" cy="0"/>
        </a:xfrm>
      </p:grpSpPr>
      <p:sp>
        <p:nvSpPr>
          <p:cNvPr id="48" name="Shape 48"/>
          <p:cNvSpPr txBox="1">
            <a:spLocks noGrp="1"/>
          </p:cNvSpPr>
          <p:nvPr>
            <p:ph type="body" idx="1"/>
          </p:nvPr>
        </p:nvSpPr>
        <p:spPr>
          <a:xfrm>
            <a:off x="311700" y="4230575"/>
            <a:ext cx="5998800" cy="60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Arial"/>
              <a:buNone/>
              <a:defRPr sz="1800" b="0" i="0" u="none" strike="noStrike" cap="none">
                <a:solidFill>
                  <a:schemeClr val="lt2"/>
                </a:solidFill>
                <a:latin typeface="Arial"/>
                <a:ea typeface="Arial"/>
                <a:cs typeface="Arial"/>
                <a:sym typeface="Arial"/>
              </a:defRPr>
            </a:lvl1pPr>
            <a:lvl2pPr marL="457200" marR="0" lvl="1"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2pPr>
            <a:lvl3pPr marL="914400" marR="0" lvl="2"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3pPr>
            <a:lvl4pPr marL="1371600" marR="0" lvl="3"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4pPr>
            <a:lvl5pPr marL="1828800" marR="0" lvl="4"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5pPr>
            <a:lvl6pPr marL="2286000" marR="0" lvl="5"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6pPr>
            <a:lvl7pPr marL="2743200" marR="0" lvl="6"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7pPr>
            <a:lvl8pPr marL="3200400" marR="0" lvl="7"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8pPr>
            <a:lvl9pPr marL="3657600" marR="0" lvl="8"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9pPr>
          </a:lstStyle>
          <a:p>
            <a:endParaRPr/>
          </a:p>
        </p:txBody>
      </p:sp>
      <p:sp>
        <p:nvSpPr>
          <p:cNvPr id="49" name="Shape 49"/>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ig number">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311700" y="1106125"/>
            <a:ext cx="8520599" cy="19635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Arial"/>
              <a:buNone/>
              <a:defRPr sz="12000" b="0" i="0" u="none" strike="noStrike" cap="none">
                <a:solidFill>
                  <a:schemeClr val="dk1"/>
                </a:solidFill>
                <a:latin typeface="Arial"/>
                <a:ea typeface="Arial"/>
                <a:cs typeface="Arial"/>
                <a:sym typeface="Arial"/>
              </a:defRPr>
            </a:lvl1pPr>
            <a:lvl2pPr lvl="1" indent="0" algn="ctr">
              <a:spcBef>
                <a:spcPts val="0"/>
              </a:spcBef>
              <a:buClr>
                <a:schemeClr val="dk1"/>
              </a:buClr>
              <a:buFont typeface="Arial"/>
              <a:buNone/>
              <a:defRPr sz="12000">
                <a:solidFill>
                  <a:schemeClr val="dk1"/>
                </a:solidFill>
              </a:defRPr>
            </a:lvl2pPr>
            <a:lvl3pPr lvl="2" indent="0" algn="ctr">
              <a:spcBef>
                <a:spcPts val="0"/>
              </a:spcBef>
              <a:buClr>
                <a:schemeClr val="dk1"/>
              </a:buClr>
              <a:buFont typeface="Arial"/>
              <a:buNone/>
              <a:defRPr sz="12000">
                <a:solidFill>
                  <a:schemeClr val="dk1"/>
                </a:solidFill>
              </a:defRPr>
            </a:lvl3pPr>
            <a:lvl4pPr lvl="3" indent="0" algn="ctr">
              <a:spcBef>
                <a:spcPts val="0"/>
              </a:spcBef>
              <a:buClr>
                <a:schemeClr val="dk1"/>
              </a:buClr>
              <a:buFont typeface="Arial"/>
              <a:buNone/>
              <a:defRPr sz="12000">
                <a:solidFill>
                  <a:schemeClr val="dk1"/>
                </a:solidFill>
              </a:defRPr>
            </a:lvl4pPr>
            <a:lvl5pPr lvl="4" indent="0" algn="ctr">
              <a:spcBef>
                <a:spcPts val="0"/>
              </a:spcBef>
              <a:buClr>
                <a:schemeClr val="dk1"/>
              </a:buClr>
              <a:buFont typeface="Arial"/>
              <a:buNone/>
              <a:defRPr sz="12000">
                <a:solidFill>
                  <a:schemeClr val="dk1"/>
                </a:solidFill>
              </a:defRPr>
            </a:lvl5pPr>
            <a:lvl6pPr lvl="5" indent="0" algn="ctr">
              <a:spcBef>
                <a:spcPts val="0"/>
              </a:spcBef>
              <a:buClr>
                <a:schemeClr val="dk1"/>
              </a:buClr>
              <a:buFont typeface="Arial"/>
              <a:buNone/>
              <a:defRPr sz="12000">
                <a:solidFill>
                  <a:schemeClr val="dk1"/>
                </a:solidFill>
              </a:defRPr>
            </a:lvl6pPr>
            <a:lvl7pPr lvl="6" indent="0" algn="ctr">
              <a:spcBef>
                <a:spcPts val="0"/>
              </a:spcBef>
              <a:buClr>
                <a:schemeClr val="dk1"/>
              </a:buClr>
              <a:buFont typeface="Arial"/>
              <a:buNone/>
              <a:defRPr sz="12000">
                <a:solidFill>
                  <a:schemeClr val="dk1"/>
                </a:solidFill>
              </a:defRPr>
            </a:lvl7pPr>
            <a:lvl8pPr lvl="7" indent="0" algn="ctr">
              <a:spcBef>
                <a:spcPts val="0"/>
              </a:spcBef>
              <a:buClr>
                <a:schemeClr val="dk1"/>
              </a:buClr>
              <a:buFont typeface="Arial"/>
              <a:buNone/>
              <a:defRPr sz="12000">
                <a:solidFill>
                  <a:schemeClr val="dk1"/>
                </a:solidFill>
              </a:defRPr>
            </a:lvl8pPr>
            <a:lvl9pPr lvl="8" indent="0" algn="ctr">
              <a:spcBef>
                <a:spcPts val="0"/>
              </a:spcBef>
              <a:buClr>
                <a:schemeClr val="dk1"/>
              </a:buClr>
              <a:buFont typeface="Arial"/>
              <a:buNone/>
              <a:defRPr sz="12000">
                <a:solidFill>
                  <a:schemeClr val="dk1"/>
                </a:solidFill>
              </a:defRPr>
            </a:lvl9pPr>
          </a:lstStyle>
          <a:p>
            <a:endParaRPr/>
          </a:p>
        </p:txBody>
      </p:sp>
      <p:sp>
        <p:nvSpPr>
          <p:cNvPr id="52" name="Shape 52"/>
          <p:cNvSpPr txBox="1">
            <a:spLocks noGrp="1"/>
          </p:cNvSpPr>
          <p:nvPr>
            <p:ph type="body" idx="1"/>
          </p:nvPr>
        </p:nvSpPr>
        <p:spPr>
          <a:xfrm>
            <a:off x="311700" y="3152225"/>
            <a:ext cx="8520599" cy="1300800"/>
          </a:xfrm>
          <a:prstGeom prst="rect">
            <a:avLst/>
          </a:prstGeom>
          <a:noFill/>
          <a:ln>
            <a:noFill/>
          </a:ln>
        </p:spPr>
        <p:txBody>
          <a:bodyPr lIns="91425" tIns="91425" rIns="91425" bIns="91425" anchor="t" anchorCtr="0"/>
          <a:lstStyle>
            <a:lvl1pPr marL="0" marR="0" lvl="0" indent="0" algn="ctr" rtl="0">
              <a:lnSpc>
                <a:spcPct val="115000"/>
              </a:lnSpc>
              <a:spcBef>
                <a:spcPts val="0"/>
              </a:spcBef>
              <a:spcAft>
                <a:spcPts val="1600"/>
              </a:spcAft>
              <a:buClr>
                <a:schemeClr val="lt2"/>
              </a:buClr>
              <a:buFont typeface="Arial"/>
              <a:buNone/>
              <a:defRPr sz="1800" b="0" i="0" u="none" strike="noStrike" cap="none">
                <a:solidFill>
                  <a:schemeClr val="lt2"/>
                </a:solidFill>
                <a:latin typeface="Arial"/>
                <a:ea typeface="Arial"/>
                <a:cs typeface="Arial"/>
                <a:sym typeface="Arial"/>
              </a:defRPr>
            </a:lvl1pPr>
            <a:lvl2pPr marL="457200" marR="0" lvl="1" indent="0" algn="ctr"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2pPr>
            <a:lvl3pPr marL="914400" marR="0" lvl="2" indent="0" algn="ctr"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3pPr>
            <a:lvl4pPr marL="1371600" marR="0" lvl="3" indent="0" algn="ctr"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4pPr>
            <a:lvl5pPr marL="1828800" marR="0" lvl="4" indent="0" algn="ctr"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5pPr>
            <a:lvl6pPr marL="2286000" marR="0" lvl="5" indent="0" algn="ctr"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6pPr>
            <a:lvl7pPr marL="2743200" marR="0" lvl="6" indent="0" algn="ctr"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7pPr>
            <a:lvl8pPr marL="3200400" marR="0" lvl="7" indent="0" algn="ctr"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8pPr>
            <a:lvl9pPr marL="3657600" marR="0" lvl="8" indent="0" algn="ctr"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9pPr>
          </a:lstStyle>
          <a:p>
            <a:endParaRPr/>
          </a:p>
        </p:txBody>
      </p:sp>
      <p:sp>
        <p:nvSpPr>
          <p:cNvPr id="53" name="Shape 53"/>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00619"/>
            <a:ext cx="8229600" cy="1049273"/>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15" name="Shape 15"/>
          <p:cNvSpPr txBox="1">
            <a:spLocks noGrp="1"/>
          </p:cNvSpPr>
          <p:nvPr>
            <p:ph type="body" idx="1"/>
          </p:nvPr>
        </p:nvSpPr>
        <p:spPr>
          <a:xfrm>
            <a:off x="457200" y="1412105"/>
            <a:ext cx="8229600" cy="34290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lt2"/>
              </a:buClr>
              <a:buFont typeface="Arial"/>
              <a:buNone/>
              <a:defRPr sz="1800" b="0" i="0" u="none" strike="noStrike" cap="none">
                <a:solidFill>
                  <a:schemeClr val="lt2"/>
                </a:solidFill>
                <a:latin typeface="Arial"/>
                <a:ea typeface="Arial"/>
                <a:cs typeface="Arial"/>
                <a:sym typeface="Arial"/>
              </a:defRPr>
            </a:lvl1pPr>
            <a:lvl2pPr marL="457200" marR="0" lvl="1"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2pPr>
            <a:lvl3pPr marL="914400" marR="0" lvl="2"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3pPr>
            <a:lvl4pPr marL="1371600" marR="0" lvl="3"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4pPr>
            <a:lvl5pPr marL="1828800" marR="0" lvl="4"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5pPr>
            <a:lvl6pPr marL="2286000" marR="0" lvl="5"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6pPr>
            <a:lvl7pPr marL="2743200" marR="0" lvl="6"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7pPr>
            <a:lvl8pPr marL="3200400" marR="0" lvl="7"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8pPr>
            <a:lvl9pPr marL="3657600" marR="0" lvl="8"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9pPr>
          </a:lstStyle>
          <a:p>
            <a:endParaRPr/>
          </a:p>
        </p:txBody>
      </p:sp>
      <p:sp>
        <p:nvSpPr>
          <p:cNvPr id="16" name="Shape 16"/>
          <p:cNvSpPr txBox="1">
            <a:spLocks noGrp="1"/>
          </p:cNvSpPr>
          <p:nvPr>
            <p:ph type="dt" idx="10"/>
          </p:nvPr>
        </p:nvSpPr>
        <p:spPr>
          <a:xfrm>
            <a:off x="4791455" y="4860035"/>
            <a:ext cx="2133599" cy="226314"/>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Shape 17"/>
          <p:cNvSpPr txBox="1">
            <a:spLocks noGrp="1"/>
          </p:cNvSpPr>
          <p:nvPr>
            <p:ph type="ftr" idx="11"/>
          </p:nvPr>
        </p:nvSpPr>
        <p:spPr>
          <a:xfrm>
            <a:off x="457200" y="4860726"/>
            <a:ext cx="4260056" cy="22562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Shape 18"/>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21" name="Shape 21"/>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lt2"/>
              </a:buClr>
              <a:buFont typeface="Arial"/>
              <a:buNone/>
              <a:defRPr sz="1800" b="0" i="0" u="none" strike="noStrike" cap="none">
                <a:solidFill>
                  <a:schemeClr val="lt2"/>
                </a:solidFill>
                <a:latin typeface="Arial"/>
                <a:ea typeface="Arial"/>
                <a:cs typeface="Arial"/>
                <a:sym typeface="Arial"/>
              </a:defRPr>
            </a:lvl1pPr>
            <a:lvl2pPr marL="457200" marR="0" lvl="1"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2pPr>
            <a:lvl3pPr marL="914400" marR="0" lvl="2"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3pPr>
            <a:lvl4pPr marL="1371600" marR="0" lvl="3"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4pPr>
            <a:lvl5pPr marL="1828800" marR="0" lvl="4"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5pPr>
            <a:lvl6pPr marL="2286000" marR="0" lvl="5"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6pPr>
            <a:lvl7pPr marL="2743200" marR="0" lvl="6"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7pPr>
            <a:lvl8pPr marL="3200400" marR="0" lvl="7"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8pPr>
            <a:lvl9pPr marL="3657600" marR="0" lvl="8"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9pPr>
          </a:lstStyle>
          <a:p>
            <a:endParaRPr/>
          </a:p>
        </p:txBody>
      </p:sp>
      <p:sp>
        <p:nvSpPr>
          <p:cNvPr id="22" name="Shape 22"/>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11700" y="2150850"/>
            <a:ext cx="8520599" cy="8418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Arial"/>
              <a:buNone/>
              <a:defRPr sz="3600" b="0" i="0" u="none" strike="noStrike" cap="none">
                <a:solidFill>
                  <a:schemeClr val="dk1"/>
                </a:solidFill>
                <a:latin typeface="Arial"/>
                <a:ea typeface="Arial"/>
                <a:cs typeface="Arial"/>
                <a:sym typeface="Arial"/>
              </a:defRPr>
            </a:lvl1pPr>
            <a:lvl2pPr lvl="1" indent="0" algn="ctr">
              <a:spcBef>
                <a:spcPts val="0"/>
              </a:spcBef>
              <a:buClr>
                <a:schemeClr val="dk1"/>
              </a:buClr>
              <a:buFont typeface="Arial"/>
              <a:buNone/>
              <a:defRPr sz="3600">
                <a:solidFill>
                  <a:schemeClr val="dk1"/>
                </a:solidFill>
              </a:defRPr>
            </a:lvl2pPr>
            <a:lvl3pPr lvl="2" indent="0" algn="ctr">
              <a:spcBef>
                <a:spcPts val="0"/>
              </a:spcBef>
              <a:buClr>
                <a:schemeClr val="dk1"/>
              </a:buClr>
              <a:buFont typeface="Arial"/>
              <a:buNone/>
              <a:defRPr sz="3600">
                <a:solidFill>
                  <a:schemeClr val="dk1"/>
                </a:solidFill>
              </a:defRPr>
            </a:lvl3pPr>
            <a:lvl4pPr lvl="3" indent="0" algn="ctr">
              <a:spcBef>
                <a:spcPts val="0"/>
              </a:spcBef>
              <a:buClr>
                <a:schemeClr val="dk1"/>
              </a:buClr>
              <a:buFont typeface="Arial"/>
              <a:buNone/>
              <a:defRPr sz="3600">
                <a:solidFill>
                  <a:schemeClr val="dk1"/>
                </a:solidFill>
              </a:defRPr>
            </a:lvl4pPr>
            <a:lvl5pPr lvl="4" indent="0" algn="ctr">
              <a:spcBef>
                <a:spcPts val="0"/>
              </a:spcBef>
              <a:buClr>
                <a:schemeClr val="dk1"/>
              </a:buClr>
              <a:buFont typeface="Arial"/>
              <a:buNone/>
              <a:defRPr sz="3600">
                <a:solidFill>
                  <a:schemeClr val="dk1"/>
                </a:solidFill>
              </a:defRPr>
            </a:lvl5pPr>
            <a:lvl6pPr lvl="5" indent="0" algn="ctr">
              <a:spcBef>
                <a:spcPts val="0"/>
              </a:spcBef>
              <a:buClr>
                <a:schemeClr val="dk1"/>
              </a:buClr>
              <a:buFont typeface="Arial"/>
              <a:buNone/>
              <a:defRPr sz="3600">
                <a:solidFill>
                  <a:schemeClr val="dk1"/>
                </a:solidFill>
              </a:defRPr>
            </a:lvl6pPr>
            <a:lvl7pPr lvl="6" indent="0" algn="ctr">
              <a:spcBef>
                <a:spcPts val="0"/>
              </a:spcBef>
              <a:buClr>
                <a:schemeClr val="dk1"/>
              </a:buClr>
              <a:buFont typeface="Arial"/>
              <a:buNone/>
              <a:defRPr sz="3600">
                <a:solidFill>
                  <a:schemeClr val="dk1"/>
                </a:solidFill>
              </a:defRPr>
            </a:lvl7pPr>
            <a:lvl8pPr lvl="7" indent="0" algn="ctr">
              <a:spcBef>
                <a:spcPts val="0"/>
              </a:spcBef>
              <a:buClr>
                <a:schemeClr val="dk1"/>
              </a:buClr>
              <a:buFont typeface="Arial"/>
              <a:buNone/>
              <a:defRPr sz="3600">
                <a:solidFill>
                  <a:schemeClr val="dk1"/>
                </a:solidFill>
              </a:defRPr>
            </a:lvl8pPr>
            <a:lvl9pPr lvl="8" indent="0" algn="ctr">
              <a:spcBef>
                <a:spcPts val="0"/>
              </a:spcBef>
              <a:buClr>
                <a:schemeClr val="dk1"/>
              </a:buClr>
              <a:buFont typeface="Arial"/>
              <a:buNone/>
              <a:defRPr sz="3600">
                <a:solidFill>
                  <a:schemeClr val="dk1"/>
                </a:solidFill>
              </a:defRPr>
            </a:lvl9pPr>
          </a:lstStyle>
          <a:p>
            <a:endParaRPr/>
          </a:p>
        </p:txBody>
      </p:sp>
      <p:sp>
        <p:nvSpPr>
          <p:cNvPr id="25" name="Shape 25"/>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28" name="Shape 28"/>
          <p:cNvSpPr txBox="1">
            <a:spLocks noGrp="1"/>
          </p:cNvSpPr>
          <p:nvPr>
            <p:ph type="body" idx="1"/>
          </p:nvPr>
        </p:nvSpPr>
        <p:spPr>
          <a:xfrm>
            <a:off x="311700" y="1152475"/>
            <a:ext cx="3999898"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1pPr>
            <a:lvl2pPr marL="457200" marR="0" lvl="1"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2pPr>
            <a:lvl3pPr marL="914400" marR="0" lvl="2"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3pPr>
            <a:lvl4pPr marL="1371600" marR="0" lvl="3"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4pPr>
            <a:lvl5pPr marL="1828800" marR="0" lvl="4"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5pPr>
            <a:lvl6pPr marL="2286000" marR="0" lvl="5"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6pPr>
            <a:lvl7pPr marL="2743200" marR="0" lvl="6"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7pPr>
            <a:lvl8pPr marL="3200400" marR="0" lvl="7"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8pPr>
            <a:lvl9pPr marL="3657600" marR="0" lvl="8"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9pPr>
          </a:lstStyle>
          <a:p>
            <a:endParaRPr/>
          </a:p>
        </p:txBody>
      </p:sp>
      <p:sp>
        <p:nvSpPr>
          <p:cNvPr id="29" name="Shape 29"/>
          <p:cNvSpPr txBox="1">
            <a:spLocks noGrp="1"/>
          </p:cNvSpPr>
          <p:nvPr>
            <p:ph type="body" idx="2"/>
          </p:nvPr>
        </p:nvSpPr>
        <p:spPr>
          <a:xfrm>
            <a:off x="4832400" y="1152475"/>
            <a:ext cx="3999898"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1pPr>
            <a:lvl2pPr marL="457200" marR="0" lvl="1"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2pPr>
            <a:lvl3pPr marL="914400" marR="0" lvl="2"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3pPr>
            <a:lvl4pPr marL="1371600" marR="0" lvl="3"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4pPr>
            <a:lvl5pPr marL="1828800" marR="0" lvl="4"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5pPr>
            <a:lvl6pPr marL="2286000" marR="0" lvl="5"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6pPr>
            <a:lvl7pPr marL="2743200" marR="0" lvl="6"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7pPr>
            <a:lvl8pPr marL="3200400" marR="0" lvl="7"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8pPr>
            <a:lvl9pPr marL="3657600" marR="0" lvl="8"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9pPr>
          </a:lstStyle>
          <a:p>
            <a:endParaRPr/>
          </a:p>
        </p:txBody>
      </p:sp>
      <p:sp>
        <p:nvSpPr>
          <p:cNvPr id="30" name="Shape 30"/>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33" name="Shape 33"/>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311700" y="555600"/>
            <a:ext cx="2807999" cy="75569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2400"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400">
                <a:solidFill>
                  <a:schemeClr val="dk1"/>
                </a:solidFill>
              </a:defRPr>
            </a:lvl2pPr>
            <a:lvl3pPr lvl="2" indent="0">
              <a:spcBef>
                <a:spcPts val="0"/>
              </a:spcBef>
              <a:buClr>
                <a:schemeClr val="dk1"/>
              </a:buClr>
              <a:buFont typeface="Arial"/>
              <a:buNone/>
              <a:defRPr sz="2400">
                <a:solidFill>
                  <a:schemeClr val="dk1"/>
                </a:solidFill>
              </a:defRPr>
            </a:lvl3pPr>
            <a:lvl4pPr lvl="3" indent="0">
              <a:spcBef>
                <a:spcPts val="0"/>
              </a:spcBef>
              <a:buClr>
                <a:schemeClr val="dk1"/>
              </a:buClr>
              <a:buFont typeface="Arial"/>
              <a:buNone/>
              <a:defRPr sz="2400">
                <a:solidFill>
                  <a:schemeClr val="dk1"/>
                </a:solidFill>
              </a:defRPr>
            </a:lvl4pPr>
            <a:lvl5pPr lvl="4" indent="0">
              <a:spcBef>
                <a:spcPts val="0"/>
              </a:spcBef>
              <a:buClr>
                <a:schemeClr val="dk1"/>
              </a:buClr>
              <a:buFont typeface="Arial"/>
              <a:buNone/>
              <a:defRPr sz="2400">
                <a:solidFill>
                  <a:schemeClr val="dk1"/>
                </a:solidFill>
              </a:defRPr>
            </a:lvl5pPr>
            <a:lvl6pPr lvl="5" indent="0">
              <a:spcBef>
                <a:spcPts val="0"/>
              </a:spcBef>
              <a:buClr>
                <a:schemeClr val="dk1"/>
              </a:buClr>
              <a:buFont typeface="Arial"/>
              <a:buNone/>
              <a:defRPr sz="2400">
                <a:solidFill>
                  <a:schemeClr val="dk1"/>
                </a:solidFill>
              </a:defRPr>
            </a:lvl6pPr>
            <a:lvl7pPr lvl="6" indent="0">
              <a:spcBef>
                <a:spcPts val="0"/>
              </a:spcBef>
              <a:buClr>
                <a:schemeClr val="dk1"/>
              </a:buClr>
              <a:buFont typeface="Arial"/>
              <a:buNone/>
              <a:defRPr sz="2400">
                <a:solidFill>
                  <a:schemeClr val="dk1"/>
                </a:solidFill>
              </a:defRPr>
            </a:lvl7pPr>
            <a:lvl8pPr lvl="7" indent="0">
              <a:spcBef>
                <a:spcPts val="0"/>
              </a:spcBef>
              <a:buClr>
                <a:schemeClr val="dk1"/>
              </a:buClr>
              <a:buFont typeface="Arial"/>
              <a:buNone/>
              <a:defRPr sz="2400">
                <a:solidFill>
                  <a:schemeClr val="dk1"/>
                </a:solidFill>
              </a:defRPr>
            </a:lvl8pPr>
            <a:lvl9pPr lvl="8" indent="0">
              <a:spcBef>
                <a:spcPts val="0"/>
              </a:spcBef>
              <a:buClr>
                <a:schemeClr val="dk1"/>
              </a:buClr>
              <a:buFont typeface="Arial"/>
              <a:buNone/>
              <a:defRPr sz="2400">
                <a:solidFill>
                  <a:schemeClr val="dk1"/>
                </a:solidFill>
              </a:defRPr>
            </a:lvl9pPr>
          </a:lstStyle>
          <a:p>
            <a:endParaRPr/>
          </a:p>
        </p:txBody>
      </p:sp>
      <p:sp>
        <p:nvSpPr>
          <p:cNvPr id="36" name="Shape 36"/>
          <p:cNvSpPr txBox="1">
            <a:spLocks noGrp="1"/>
          </p:cNvSpPr>
          <p:nvPr>
            <p:ph type="body" idx="1"/>
          </p:nvPr>
        </p:nvSpPr>
        <p:spPr>
          <a:xfrm>
            <a:off x="311700" y="1389600"/>
            <a:ext cx="2807999" cy="3179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1pPr>
            <a:lvl2pPr marL="457200" marR="0" lvl="1"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2pPr>
            <a:lvl3pPr marL="914400" marR="0" lvl="2"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3pPr>
            <a:lvl4pPr marL="1371600" marR="0" lvl="3"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4pPr>
            <a:lvl5pPr marL="1828800" marR="0" lvl="4"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5pPr>
            <a:lvl6pPr marL="2286000" marR="0" lvl="5"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6pPr>
            <a:lvl7pPr marL="2743200" marR="0" lvl="6"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7pPr>
            <a:lvl8pPr marL="3200400" marR="0" lvl="7"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8pPr>
            <a:lvl9pPr marL="3657600" marR="0" lvl="8" indent="0" algn="l" rtl="0">
              <a:lnSpc>
                <a:spcPct val="115000"/>
              </a:lnSpc>
              <a:spcBef>
                <a:spcPts val="0"/>
              </a:spcBef>
              <a:spcAft>
                <a:spcPts val="1600"/>
              </a:spcAft>
              <a:buClr>
                <a:schemeClr val="lt2"/>
              </a:buClr>
              <a:buFont typeface="Arial"/>
              <a:buNone/>
              <a:defRPr sz="1200" b="0" i="0" u="none" strike="noStrike" cap="none">
                <a:solidFill>
                  <a:schemeClr val="lt2"/>
                </a:solidFill>
                <a:latin typeface="Arial"/>
                <a:ea typeface="Arial"/>
                <a:cs typeface="Arial"/>
                <a:sym typeface="Arial"/>
              </a:defRPr>
            </a:lvl9pPr>
          </a:lstStyle>
          <a:p>
            <a:endParaRPr/>
          </a:p>
        </p:txBody>
      </p:sp>
      <p:sp>
        <p:nvSpPr>
          <p:cNvPr id="37" name="Shape 37"/>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Main poi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90250" y="450150"/>
            <a:ext cx="6367800" cy="40908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Arial"/>
              <a:buNone/>
              <a:defRPr sz="4800"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4800">
                <a:solidFill>
                  <a:schemeClr val="dk1"/>
                </a:solidFill>
              </a:defRPr>
            </a:lvl2pPr>
            <a:lvl3pPr lvl="2" indent="0">
              <a:spcBef>
                <a:spcPts val="0"/>
              </a:spcBef>
              <a:buClr>
                <a:schemeClr val="dk1"/>
              </a:buClr>
              <a:buFont typeface="Arial"/>
              <a:buNone/>
              <a:defRPr sz="4800">
                <a:solidFill>
                  <a:schemeClr val="dk1"/>
                </a:solidFill>
              </a:defRPr>
            </a:lvl3pPr>
            <a:lvl4pPr lvl="3" indent="0">
              <a:spcBef>
                <a:spcPts val="0"/>
              </a:spcBef>
              <a:buClr>
                <a:schemeClr val="dk1"/>
              </a:buClr>
              <a:buFont typeface="Arial"/>
              <a:buNone/>
              <a:defRPr sz="4800">
                <a:solidFill>
                  <a:schemeClr val="dk1"/>
                </a:solidFill>
              </a:defRPr>
            </a:lvl4pPr>
            <a:lvl5pPr lvl="4" indent="0">
              <a:spcBef>
                <a:spcPts val="0"/>
              </a:spcBef>
              <a:buClr>
                <a:schemeClr val="dk1"/>
              </a:buClr>
              <a:buFont typeface="Arial"/>
              <a:buNone/>
              <a:defRPr sz="4800">
                <a:solidFill>
                  <a:schemeClr val="dk1"/>
                </a:solidFill>
              </a:defRPr>
            </a:lvl5pPr>
            <a:lvl6pPr lvl="5" indent="0">
              <a:spcBef>
                <a:spcPts val="0"/>
              </a:spcBef>
              <a:buClr>
                <a:schemeClr val="dk1"/>
              </a:buClr>
              <a:buFont typeface="Arial"/>
              <a:buNone/>
              <a:defRPr sz="4800">
                <a:solidFill>
                  <a:schemeClr val="dk1"/>
                </a:solidFill>
              </a:defRPr>
            </a:lvl6pPr>
            <a:lvl7pPr lvl="6" indent="0">
              <a:spcBef>
                <a:spcPts val="0"/>
              </a:spcBef>
              <a:buClr>
                <a:schemeClr val="dk1"/>
              </a:buClr>
              <a:buFont typeface="Arial"/>
              <a:buNone/>
              <a:defRPr sz="4800">
                <a:solidFill>
                  <a:schemeClr val="dk1"/>
                </a:solidFill>
              </a:defRPr>
            </a:lvl7pPr>
            <a:lvl8pPr lvl="7" indent="0">
              <a:spcBef>
                <a:spcPts val="0"/>
              </a:spcBef>
              <a:buClr>
                <a:schemeClr val="dk1"/>
              </a:buClr>
              <a:buFont typeface="Arial"/>
              <a:buNone/>
              <a:defRPr sz="4800">
                <a:solidFill>
                  <a:schemeClr val="dk1"/>
                </a:solidFill>
              </a:defRPr>
            </a:lvl8pPr>
            <a:lvl9pPr lvl="8" indent="0">
              <a:spcBef>
                <a:spcPts val="0"/>
              </a:spcBef>
              <a:buClr>
                <a:schemeClr val="dk1"/>
              </a:buClr>
              <a:buFont typeface="Arial"/>
              <a:buNone/>
              <a:defRPr sz="4800">
                <a:solidFill>
                  <a:schemeClr val="dk1"/>
                </a:solidFill>
              </a:defRPr>
            </a:lvl9pPr>
          </a:lstStyle>
          <a:p>
            <a:endParaRPr/>
          </a:p>
        </p:txBody>
      </p:sp>
      <p:sp>
        <p:nvSpPr>
          <p:cNvPr id="40" name="Shape 40"/>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1"/>
        <p:cNvGrpSpPr/>
        <p:nvPr/>
      </p:nvGrpSpPr>
      <p:grpSpPr>
        <a:xfrm>
          <a:off x="0" y="0"/>
          <a:ext cx="0" cy="0"/>
          <a:chOff x="0" y="0"/>
          <a:chExt cx="0" cy="0"/>
        </a:xfrm>
      </p:grpSpPr>
      <p:sp>
        <p:nvSpPr>
          <p:cNvPr id="42" name="Shape 42"/>
          <p:cNvSpPr/>
          <p:nvPr/>
        </p:nvSpPr>
        <p:spPr>
          <a:xfrm>
            <a:off x="4572000" y="25"/>
            <a:ext cx="4572000" cy="5143499"/>
          </a:xfrm>
          <a:prstGeom prst="rect">
            <a:avLst/>
          </a:prstGeom>
          <a:solidFill>
            <a:schemeClr val="dk2"/>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3" name="Shape 43"/>
          <p:cNvSpPr txBox="1">
            <a:spLocks noGrp="1"/>
          </p:cNvSpPr>
          <p:nvPr>
            <p:ph type="title"/>
          </p:nvPr>
        </p:nvSpPr>
        <p:spPr>
          <a:xfrm>
            <a:off x="265500" y="1233175"/>
            <a:ext cx="4045198" cy="14823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Arial"/>
              <a:buNone/>
              <a:defRPr sz="4200" b="0" i="0" u="none" strike="noStrike" cap="none">
                <a:solidFill>
                  <a:schemeClr val="dk1"/>
                </a:solidFill>
                <a:latin typeface="Arial"/>
                <a:ea typeface="Arial"/>
                <a:cs typeface="Arial"/>
                <a:sym typeface="Arial"/>
              </a:defRPr>
            </a:lvl1pPr>
            <a:lvl2pPr lvl="1" indent="0" algn="ctr">
              <a:spcBef>
                <a:spcPts val="0"/>
              </a:spcBef>
              <a:buClr>
                <a:schemeClr val="dk1"/>
              </a:buClr>
              <a:buFont typeface="Arial"/>
              <a:buNone/>
              <a:defRPr sz="4200">
                <a:solidFill>
                  <a:schemeClr val="dk1"/>
                </a:solidFill>
              </a:defRPr>
            </a:lvl2pPr>
            <a:lvl3pPr lvl="2" indent="0" algn="ctr">
              <a:spcBef>
                <a:spcPts val="0"/>
              </a:spcBef>
              <a:buClr>
                <a:schemeClr val="dk1"/>
              </a:buClr>
              <a:buFont typeface="Arial"/>
              <a:buNone/>
              <a:defRPr sz="4200">
                <a:solidFill>
                  <a:schemeClr val="dk1"/>
                </a:solidFill>
              </a:defRPr>
            </a:lvl3pPr>
            <a:lvl4pPr lvl="3" indent="0" algn="ctr">
              <a:spcBef>
                <a:spcPts val="0"/>
              </a:spcBef>
              <a:buClr>
                <a:schemeClr val="dk1"/>
              </a:buClr>
              <a:buFont typeface="Arial"/>
              <a:buNone/>
              <a:defRPr sz="4200">
                <a:solidFill>
                  <a:schemeClr val="dk1"/>
                </a:solidFill>
              </a:defRPr>
            </a:lvl4pPr>
            <a:lvl5pPr lvl="4" indent="0" algn="ctr">
              <a:spcBef>
                <a:spcPts val="0"/>
              </a:spcBef>
              <a:buClr>
                <a:schemeClr val="dk1"/>
              </a:buClr>
              <a:buFont typeface="Arial"/>
              <a:buNone/>
              <a:defRPr sz="4200">
                <a:solidFill>
                  <a:schemeClr val="dk1"/>
                </a:solidFill>
              </a:defRPr>
            </a:lvl5pPr>
            <a:lvl6pPr lvl="5" indent="0" algn="ctr">
              <a:spcBef>
                <a:spcPts val="0"/>
              </a:spcBef>
              <a:buClr>
                <a:schemeClr val="dk1"/>
              </a:buClr>
              <a:buFont typeface="Arial"/>
              <a:buNone/>
              <a:defRPr sz="4200">
                <a:solidFill>
                  <a:schemeClr val="dk1"/>
                </a:solidFill>
              </a:defRPr>
            </a:lvl6pPr>
            <a:lvl7pPr lvl="6" indent="0" algn="ctr">
              <a:spcBef>
                <a:spcPts val="0"/>
              </a:spcBef>
              <a:buClr>
                <a:schemeClr val="dk1"/>
              </a:buClr>
              <a:buFont typeface="Arial"/>
              <a:buNone/>
              <a:defRPr sz="4200">
                <a:solidFill>
                  <a:schemeClr val="dk1"/>
                </a:solidFill>
              </a:defRPr>
            </a:lvl7pPr>
            <a:lvl8pPr lvl="7" indent="0" algn="ctr">
              <a:spcBef>
                <a:spcPts val="0"/>
              </a:spcBef>
              <a:buClr>
                <a:schemeClr val="dk1"/>
              </a:buClr>
              <a:buFont typeface="Arial"/>
              <a:buNone/>
              <a:defRPr sz="4200">
                <a:solidFill>
                  <a:schemeClr val="dk1"/>
                </a:solidFill>
              </a:defRPr>
            </a:lvl8pPr>
            <a:lvl9pPr lvl="8" indent="0" algn="ctr">
              <a:spcBef>
                <a:spcPts val="0"/>
              </a:spcBef>
              <a:buClr>
                <a:schemeClr val="dk1"/>
              </a:buClr>
              <a:buFont typeface="Arial"/>
              <a:buNone/>
              <a:defRPr sz="4200">
                <a:solidFill>
                  <a:schemeClr val="dk1"/>
                </a:solidFill>
              </a:defRPr>
            </a:lvl9pPr>
          </a:lstStyle>
          <a:p>
            <a:endParaRPr/>
          </a:p>
        </p:txBody>
      </p:sp>
      <p:sp>
        <p:nvSpPr>
          <p:cNvPr id="44" name="Shape 44"/>
          <p:cNvSpPr txBox="1">
            <a:spLocks noGrp="1"/>
          </p:cNvSpPr>
          <p:nvPr>
            <p:ph type="subTitle" idx="1"/>
          </p:nvPr>
        </p:nvSpPr>
        <p:spPr>
          <a:xfrm>
            <a:off x="265500" y="2803075"/>
            <a:ext cx="4045198" cy="12351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lt2"/>
              </a:buClr>
              <a:buFont typeface="Arial"/>
              <a:buNone/>
              <a:defRPr sz="2100" b="0" i="0" u="none" strike="noStrike" cap="none">
                <a:solidFill>
                  <a:schemeClr val="lt2"/>
                </a:solidFill>
                <a:latin typeface="Arial"/>
                <a:ea typeface="Arial"/>
                <a:cs typeface="Arial"/>
                <a:sym typeface="Arial"/>
              </a:defRPr>
            </a:lvl1pPr>
            <a:lvl2pPr marL="457200" marR="0" lvl="1" indent="0" algn="ctr" rtl="0">
              <a:lnSpc>
                <a:spcPct val="100000"/>
              </a:lnSpc>
              <a:spcBef>
                <a:spcPts val="0"/>
              </a:spcBef>
              <a:spcAft>
                <a:spcPts val="0"/>
              </a:spcAft>
              <a:buClr>
                <a:schemeClr val="lt2"/>
              </a:buClr>
              <a:buFont typeface="Arial"/>
              <a:buNone/>
              <a:defRPr sz="2100" b="0" i="0" u="none" strike="noStrike" cap="none">
                <a:solidFill>
                  <a:schemeClr val="lt2"/>
                </a:solidFill>
                <a:latin typeface="Arial"/>
                <a:ea typeface="Arial"/>
                <a:cs typeface="Arial"/>
                <a:sym typeface="Arial"/>
              </a:defRPr>
            </a:lvl2pPr>
            <a:lvl3pPr marL="914400" marR="0" lvl="2" indent="0" algn="ctr" rtl="0">
              <a:lnSpc>
                <a:spcPct val="100000"/>
              </a:lnSpc>
              <a:spcBef>
                <a:spcPts val="0"/>
              </a:spcBef>
              <a:spcAft>
                <a:spcPts val="0"/>
              </a:spcAft>
              <a:buClr>
                <a:schemeClr val="lt2"/>
              </a:buClr>
              <a:buFont typeface="Arial"/>
              <a:buNone/>
              <a:defRPr sz="2100" b="0" i="0" u="none" strike="noStrike" cap="none">
                <a:solidFill>
                  <a:schemeClr val="lt2"/>
                </a:solidFill>
                <a:latin typeface="Arial"/>
                <a:ea typeface="Arial"/>
                <a:cs typeface="Arial"/>
                <a:sym typeface="Arial"/>
              </a:defRPr>
            </a:lvl3pPr>
            <a:lvl4pPr marL="1371600" marR="0" lvl="3" indent="0" algn="ctr" rtl="0">
              <a:lnSpc>
                <a:spcPct val="100000"/>
              </a:lnSpc>
              <a:spcBef>
                <a:spcPts val="0"/>
              </a:spcBef>
              <a:spcAft>
                <a:spcPts val="0"/>
              </a:spcAft>
              <a:buClr>
                <a:schemeClr val="lt2"/>
              </a:buClr>
              <a:buFont typeface="Arial"/>
              <a:buNone/>
              <a:defRPr sz="2100" b="0" i="0" u="none" strike="noStrike" cap="none">
                <a:solidFill>
                  <a:schemeClr val="lt2"/>
                </a:solidFill>
                <a:latin typeface="Arial"/>
                <a:ea typeface="Arial"/>
                <a:cs typeface="Arial"/>
                <a:sym typeface="Arial"/>
              </a:defRPr>
            </a:lvl4pPr>
            <a:lvl5pPr marL="1828800" marR="0" lvl="4" indent="0" algn="ctr" rtl="0">
              <a:lnSpc>
                <a:spcPct val="100000"/>
              </a:lnSpc>
              <a:spcBef>
                <a:spcPts val="0"/>
              </a:spcBef>
              <a:spcAft>
                <a:spcPts val="0"/>
              </a:spcAft>
              <a:buClr>
                <a:schemeClr val="lt2"/>
              </a:buClr>
              <a:buFont typeface="Arial"/>
              <a:buNone/>
              <a:defRPr sz="2100" b="0" i="0" u="none" strike="noStrike" cap="none">
                <a:solidFill>
                  <a:schemeClr val="lt2"/>
                </a:solidFill>
                <a:latin typeface="Arial"/>
                <a:ea typeface="Arial"/>
                <a:cs typeface="Arial"/>
                <a:sym typeface="Arial"/>
              </a:defRPr>
            </a:lvl5pPr>
            <a:lvl6pPr marL="2286000" marR="0" lvl="5" indent="0" algn="ctr" rtl="0">
              <a:lnSpc>
                <a:spcPct val="100000"/>
              </a:lnSpc>
              <a:spcBef>
                <a:spcPts val="0"/>
              </a:spcBef>
              <a:spcAft>
                <a:spcPts val="0"/>
              </a:spcAft>
              <a:buClr>
                <a:schemeClr val="lt2"/>
              </a:buClr>
              <a:buFont typeface="Arial"/>
              <a:buNone/>
              <a:defRPr sz="2100" b="0" i="0" u="none" strike="noStrike" cap="none">
                <a:solidFill>
                  <a:schemeClr val="lt2"/>
                </a:solidFill>
                <a:latin typeface="Arial"/>
                <a:ea typeface="Arial"/>
                <a:cs typeface="Arial"/>
                <a:sym typeface="Arial"/>
              </a:defRPr>
            </a:lvl6pPr>
            <a:lvl7pPr marL="2743200" marR="0" lvl="6" indent="0" algn="ctr" rtl="0">
              <a:lnSpc>
                <a:spcPct val="100000"/>
              </a:lnSpc>
              <a:spcBef>
                <a:spcPts val="0"/>
              </a:spcBef>
              <a:spcAft>
                <a:spcPts val="0"/>
              </a:spcAft>
              <a:buClr>
                <a:schemeClr val="lt2"/>
              </a:buClr>
              <a:buFont typeface="Arial"/>
              <a:buNone/>
              <a:defRPr sz="2100" b="0" i="0" u="none" strike="noStrike" cap="none">
                <a:solidFill>
                  <a:schemeClr val="lt2"/>
                </a:solidFill>
                <a:latin typeface="Arial"/>
                <a:ea typeface="Arial"/>
                <a:cs typeface="Arial"/>
                <a:sym typeface="Arial"/>
              </a:defRPr>
            </a:lvl7pPr>
            <a:lvl8pPr marL="3200400" marR="0" lvl="7" indent="0" algn="ctr" rtl="0">
              <a:lnSpc>
                <a:spcPct val="100000"/>
              </a:lnSpc>
              <a:spcBef>
                <a:spcPts val="0"/>
              </a:spcBef>
              <a:spcAft>
                <a:spcPts val="0"/>
              </a:spcAft>
              <a:buClr>
                <a:schemeClr val="lt2"/>
              </a:buClr>
              <a:buFont typeface="Arial"/>
              <a:buNone/>
              <a:defRPr sz="2100" b="0" i="0" u="none" strike="noStrike" cap="none">
                <a:solidFill>
                  <a:schemeClr val="lt2"/>
                </a:solidFill>
                <a:latin typeface="Arial"/>
                <a:ea typeface="Arial"/>
                <a:cs typeface="Arial"/>
                <a:sym typeface="Arial"/>
              </a:defRPr>
            </a:lvl8pPr>
            <a:lvl9pPr marL="3657600" marR="0" lvl="8" indent="0" algn="ctr" rtl="0">
              <a:lnSpc>
                <a:spcPct val="100000"/>
              </a:lnSpc>
              <a:spcBef>
                <a:spcPts val="0"/>
              </a:spcBef>
              <a:spcAft>
                <a:spcPts val="0"/>
              </a:spcAft>
              <a:buClr>
                <a:schemeClr val="lt2"/>
              </a:buClr>
              <a:buFont typeface="Arial"/>
              <a:buNone/>
              <a:defRPr sz="2100" b="0" i="0" u="none" strike="noStrike" cap="none">
                <a:solidFill>
                  <a:schemeClr val="lt2"/>
                </a:solidFill>
                <a:latin typeface="Arial"/>
                <a:ea typeface="Arial"/>
                <a:cs typeface="Arial"/>
                <a:sym typeface="Arial"/>
              </a:defRPr>
            </a:lvl9pPr>
          </a:lstStyle>
          <a:p>
            <a:endParaRPr/>
          </a:p>
        </p:txBody>
      </p:sp>
      <p:sp>
        <p:nvSpPr>
          <p:cNvPr id="45" name="Shape 45"/>
          <p:cNvSpPr txBox="1">
            <a:spLocks noGrp="1"/>
          </p:cNvSpPr>
          <p:nvPr>
            <p:ph type="body" idx="2"/>
          </p:nvPr>
        </p:nvSpPr>
        <p:spPr>
          <a:xfrm>
            <a:off x="4939500" y="724200"/>
            <a:ext cx="3837000" cy="3695099"/>
          </a:xfrm>
          <a:prstGeom prst="rect">
            <a:avLst/>
          </a:prstGeom>
          <a:noFill/>
          <a:ln>
            <a:noFill/>
          </a:ln>
        </p:spPr>
        <p:txBody>
          <a:bodyPr lIns="91425" tIns="91425" rIns="91425" bIns="91425" anchor="ctr" anchorCtr="0"/>
          <a:lstStyle>
            <a:lvl1pPr marL="0" marR="0" lvl="0" indent="0" algn="l" rtl="0">
              <a:lnSpc>
                <a:spcPct val="115000"/>
              </a:lnSpc>
              <a:spcBef>
                <a:spcPts val="0"/>
              </a:spcBef>
              <a:spcAft>
                <a:spcPts val="1600"/>
              </a:spcAft>
              <a:buClr>
                <a:schemeClr val="dk1"/>
              </a:buClr>
              <a:buFont typeface="Arial"/>
              <a:buNone/>
              <a:defRPr sz="1800" b="0" i="0" u="none" strike="noStrike" cap="none">
                <a:solidFill>
                  <a:schemeClr val="dk1"/>
                </a:solidFill>
                <a:latin typeface="Arial"/>
                <a:ea typeface="Arial"/>
                <a:cs typeface="Arial"/>
                <a:sym typeface="Arial"/>
              </a:defRPr>
            </a:lvl1pPr>
            <a:lvl2pPr marL="457200" marR="0" lvl="1" indent="0" algn="l" rtl="0">
              <a:lnSpc>
                <a:spcPct val="115000"/>
              </a:lnSpc>
              <a:spcBef>
                <a:spcPts val="0"/>
              </a:spcBef>
              <a:spcAft>
                <a:spcPts val="1600"/>
              </a:spcAft>
              <a:buClr>
                <a:schemeClr val="dk1"/>
              </a:buClr>
              <a:buFont typeface="Arial"/>
              <a:buNone/>
              <a:defRPr sz="1400" b="0" i="0" u="none" strike="noStrike" cap="none">
                <a:solidFill>
                  <a:schemeClr val="dk1"/>
                </a:solidFill>
                <a:latin typeface="Arial"/>
                <a:ea typeface="Arial"/>
                <a:cs typeface="Arial"/>
                <a:sym typeface="Arial"/>
              </a:defRPr>
            </a:lvl2pPr>
            <a:lvl3pPr marL="914400" marR="0" lvl="2" indent="0" algn="l" rtl="0">
              <a:lnSpc>
                <a:spcPct val="115000"/>
              </a:lnSpc>
              <a:spcBef>
                <a:spcPts val="0"/>
              </a:spcBef>
              <a:spcAft>
                <a:spcPts val="1600"/>
              </a:spcAft>
              <a:buClr>
                <a:schemeClr val="dk1"/>
              </a:buClr>
              <a:buFont typeface="Arial"/>
              <a:buNone/>
              <a:defRPr sz="1400" b="0" i="0" u="none" strike="noStrike" cap="none">
                <a:solidFill>
                  <a:schemeClr val="dk1"/>
                </a:solidFill>
                <a:latin typeface="Arial"/>
                <a:ea typeface="Arial"/>
                <a:cs typeface="Arial"/>
                <a:sym typeface="Arial"/>
              </a:defRPr>
            </a:lvl3pPr>
            <a:lvl4pPr marL="1371600" marR="0" lvl="3" indent="0" algn="l" rtl="0">
              <a:lnSpc>
                <a:spcPct val="115000"/>
              </a:lnSpc>
              <a:spcBef>
                <a:spcPts val="0"/>
              </a:spcBef>
              <a:spcAft>
                <a:spcPts val="1600"/>
              </a:spcAft>
              <a:buClr>
                <a:schemeClr val="dk1"/>
              </a:buClr>
              <a:buFont typeface="Arial"/>
              <a:buNone/>
              <a:defRPr sz="1400" b="0" i="0" u="none" strike="noStrike" cap="none">
                <a:solidFill>
                  <a:schemeClr val="dk1"/>
                </a:solidFill>
                <a:latin typeface="Arial"/>
                <a:ea typeface="Arial"/>
                <a:cs typeface="Arial"/>
                <a:sym typeface="Arial"/>
              </a:defRPr>
            </a:lvl4pPr>
            <a:lvl5pPr marL="1828800" marR="0" lvl="4" indent="0" algn="l" rtl="0">
              <a:lnSpc>
                <a:spcPct val="115000"/>
              </a:lnSpc>
              <a:spcBef>
                <a:spcPts val="0"/>
              </a:spcBef>
              <a:spcAft>
                <a:spcPts val="1600"/>
              </a:spcAft>
              <a:buClr>
                <a:schemeClr val="dk1"/>
              </a:buClr>
              <a:buFont typeface="Arial"/>
              <a:buNone/>
              <a:defRPr sz="1400" b="0" i="0" u="none" strike="noStrike" cap="none">
                <a:solidFill>
                  <a:schemeClr val="dk1"/>
                </a:solidFill>
                <a:latin typeface="Arial"/>
                <a:ea typeface="Arial"/>
                <a:cs typeface="Arial"/>
                <a:sym typeface="Arial"/>
              </a:defRPr>
            </a:lvl5pPr>
            <a:lvl6pPr marL="2286000" marR="0" lvl="5" indent="0" algn="l" rtl="0">
              <a:lnSpc>
                <a:spcPct val="115000"/>
              </a:lnSpc>
              <a:spcBef>
                <a:spcPts val="0"/>
              </a:spcBef>
              <a:spcAft>
                <a:spcPts val="1600"/>
              </a:spcAft>
              <a:buClr>
                <a:schemeClr val="dk1"/>
              </a:buClr>
              <a:buFont typeface="Arial"/>
              <a:buNone/>
              <a:defRPr sz="1400" b="0" i="0" u="none" strike="noStrike" cap="none">
                <a:solidFill>
                  <a:schemeClr val="dk1"/>
                </a:solidFill>
                <a:latin typeface="Arial"/>
                <a:ea typeface="Arial"/>
                <a:cs typeface="Arial"/>
                <a:sym typeface="Arial"/>
              </a:defRPr>
            </a:lvl6pPr>
            <a:lvl7pPr marL="2743200" marR="0" lvl="6" indent="0" algn="l" rtl="0">
              <a:lnSpc>
                <a:spcPct val="115000"/>
              </a:lnSpc>
              <a:spcBef>
                <a:spcPts val="0"/>
              </a:spcBef>
              <a:spcAft>
                <a:spcPts val="1600"/>
              </a:spcAft>
              <a:buClr>
                <a:schemeClr val="dk1"/>
              </a:buClr>
              <a:buFont typeface="Arial"/>
              <a:buNone/>
              <a:defRPr sz="1400" b="0" i="0" u="none" strike="noStrike" cap="none">
                <a:solidFill>
                  <a:schemeClr val="dk1"/>
                </a:solidFill>
                <a:latin typeface="Arial"/>
                <a:ea typeface="Arial"/>
                <a:cs typeface="Arial"/>
                <a:sym typeface="Arial"/>
              </a:defRPr>
            </a:lvl7pPr>
            <a:lvl8pPr marL="3200400" marR="0" lvl="7" indent="0" algn="l" rtl="0">
              <a:lnSpc>
                <a:spcPct val="115000"/>
              </a:lnSpc>
              <a:spcBef>
                <a:spcPts val="0"/>
              </a:spcBef>
              <a:spcAft>
                <a:spcPts val="1600"/>
              </a:spcAft>
              <a:buClr>
                <a:schemeClr val="dk1"/>
              </a:buClr>
              <a:buFont typeface="Arial"/>
              <a:buNone/>
              <a:defRPr sz="1400" b="0" i="0" u="none" strike="noStrike" cap="none">
                <a:solidFill>
                  <a:schemeClr val="dk1"/>
                </a:solidFill>
                <a:latin typeface="Arial"/>
                <a:ea typeface="Arial"/>
                <a:cs typeface="Arial"/>
                <a:sym typeface="Arial"/>
              </a:defRPr>
            </a:lvl8pPr>
            <a:lvl9pPr marL="3657600" marR="0" lvl="8" indent="0" algn="l" rtl="0">
              <a:lnSpc>
                <a:spcPct val="115000"/>
              </a:lnSpc>
              <a:spcBef>
                <a:spcPts val="0"/>
              </a:spcBef>
              <a:spcAft>
                <a:spcPts val="1600"/>
              </a:spcAft>
              <a:buClr>
                <a:schemeClr val="dk1"/>
              </a:buClr>
              <a:buFont typeface="Arial"/>
              <a:buNone/>
              <a:defRPr sz="14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lt2"/>
              </a:buClr>
              <a:buFont typeface="Arial"/>
              <a:buNone/>
              <a:defRPr sz="1800" b="0" i="0" u="none" strike="noStrike" cap="none">
                <a:solidFill>
                  <a:schemeClr val="lt2"/>
                </a:solidFill>
                <a:latin typeface="Arial"/>
                <a:ea typeface="Arial"/>
                <a:cs typeface="Arial"/>
                <a:sym typeface="Arial"/>
              </a:defRPr>
            </a:lvl1pPr>
            <a:lvl2pPr marL="457200" marR="0" lvl="1"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2pPr>
            <a:lvl3pPr marL="914400" marR="0" lvl="2"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3pPr>
            <a:lvl4pPr marL="1371600" marR="0" lvl="3"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4pPr>
            <a:lvl5pPr marL="1828800" marR="0" lvl="4"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5pPr>
            <a:lvl6pPr marL="2286000" marR="0" lvl="5"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6pPr>
            <a:lvl7pPr marL="2743200" marR="0" lvl="6"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7pPr>
            <a:lvl8pPr marL="3200400" marR="0" lvl="7"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8pPr>
            <a:lvl9pPr marL="3657600" marR="0" lvl="8" indent="0" algn="l" rtl="0">
              <a:lnSpc>
                <a:spcPct val="115000"/>
              </a:lnSpc>
              <a:spcBef>
                <a:spcPts val="0"/>
              </a:spcBef>
              <a:spcAft>
                <a:spcPts val="1600"/>
              </a:spcAft>
              <a:buClr>
                <a:schemeClr val="lt2"/>
              </a:buClr>
              <a:buFont typeface="Arial"/>
              <a:buNone/>
              <a:defRPr sz="1400" b="0" i="0" u="none" strike="noStrike" cap="none">
                <a:solidFill>
                  <a:schemeClr val="lt2"/>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chemeClr val="lt2"/>
              </a:buClr>
              <a:buSzPct val="25000"/>
              <a:buFont typeface="Arial"/>
              <a:buNone/>
            </a:pPr>
            <a:fld id="{00000000-1234-1234-1234-123412341234}" type="slidenum">
              <a:rPr lang="en" sz="1000" b="0" i="0" u="none" strike="noStrike" cap="none">
                <a:solidFill>
                  <a:schemeClr val="lt2"/>
                </a:solidFill>
                <a:latin typeface="Arial"/>
                <a:ea typeface="Arial"/>
                <a:cs typeface="Arial"/>
                <a:sym typeface="Arial"/>
              </a:rPr>
              <a:pPr marL="0" marR="0" lvl="0" indent="0" algn="r" rtl="0">
                <a:lnSpc>
                  <a:spcPct val="100000"/>
                </a:lnSpc>
                <a:spcBef>
                  <a:spcPts val="0"/>
                </a:spcBef>
                <a:spcAft>
                  <a:spcPts val="0"/>
                </a:spcAft>
                <a:buClr>
                  <a:schemeClr val="lt2"/>
                </a:buClr>
                <a:buSzPct val="25000"/>
                <a:buFont typeface="Arial"/>
                <a:buNone/>
              </a:pPr>
              <a:t>‹#›</a:t>
            </a:fld>
            <a:endParaRPr lang="en" sz="1000" b="0" i="0" u="none" strike="noStrike" cap="none">
              <a:solidFill>
                <a:schemeClr val="lt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7.jpeg"/><Relationship Id="rId4" Type="http://schemas.openxmlformats.org/officeDocument/2006/relationships/image" Target="../media/image9.jpeg"/><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718344"/>
            <a:ext cx="8229600" cy="1049400"/>
          </a:xfrm>
          <a:prstGeom prst="rect">
            <a:avLst/>
          </a:prstGeom>
        </p:spPr>
        <p:txBody>
          <a:bodyPr lIns="91425" tIns="91425" rIns="91425" bIns="91425" anchor="t" anchorCtr="0">
            <a:noAutofit/>
          </a:bodyPr>
          <a:lstStyle/>
          <a:p>
            <a:pPr lvl="0">
              <a:spcBef>
                <a:spcPts val="0"/>
              </a:spcBef>
              <a:buNone/>
            </a:pPr>
            <a:r>
              <a:rPr lang="en" sz="4800"/>
              <a:t>Project Ascend: Carbon V</a:t>
            </a:r>
          </a:p>
        </p:txBody>
      </p:sp>
      <p:sp>
        <p:nvSpPr>
          <p:cNvPr id="61" name="Shape 61"/>
          <p:cNvSpPr txBox="1">
            <a:spLocks noGrp="1"/>
          </p:cNvSpPr>
          <p:nvPr>
            <p:ph type="body" idx="1"/>
          </p:nvPr>
        </p:nvSpPr>
        <p:spPr>
          <a:xfrm>
            <a:off x="457200" y="1868326"/>
            <a:ext cx="8229600" cy="2461799"/>
          </a:xfrm>
          <a:prstGeom prst="rect">
            <a:avLst/>
          </a:prstGeom>
        </p:spPr>
        <p:txBody>
          <a:bodyPr lIns="91425" tIns="91425" rIns="91425" bIns="91425" anchor="t" anchorCtr="0">
            <a:noAutofit/>
          </a:bodyPr>
          <a:lstStyle/>
          <a:p>
            <a:pPr lvl="0" rtl="0">
              <a:spcBef>
                <a:spcPts val="0"/>
              </a:spcBef>
              <a:buNone/>
            </a:pPr>
            <a:r>
              <a:rPr lang="en"/>
              <a:t>Ricky Alcaraz</a:t>
            </a:r>
          </a:p>
          <a:p>
            <a:pPr lvl="0" rtl="0">
              <a:spcBef>
                <a:spcPts val="0"/>
              </a:spcBef>
              <a:buNone/>
            </a:pPr>
            <a:r>
              <a:rPr lang="en"/>
              <a:t>Jose Rincon</a:t>
            </a:r>
          </a:p>
          <a:p>
            <a:pPr lvl="0" rtl="0">
              <a:spcBef>
                <a:spcPts val="0"/>
              </a:spcBef>
              <a:buNone/>
            </a:pPr>
            <a:r>
              <a:rPr lang="en"/>
              <a:t>Daniel Hernandez</a:t>
            </a:r>
          </a:p>
          <a:p>
            <a:pPr lvl="0" rtl="0">
              <a:spcBef>
                <a:spcPts val="0"/>
              </a:spcBef>
              <a:buNone/>
            </a:pPr>
            <a:r>
              <a:rPr lang="en"/>
              <a:t>Saul Gonzalez</a:t>
            </a:r>
          </a:p>
          <a:p>
            <a:pPr lvl="0">
              <a:spcBef>
                <a:spcPts val="0"/>
              </a:spcBef>
              <a:buNone/>
            </a:pPr>
            <a:r>
              <a:rPr lang="en"/>
              <a:t>Vereniz Rincon</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800" b="0" i="0" u="none" strike="noStrike" cap="none">
                <a:solidFill>
                  <a:schemeClr val="dk1"/>
                </a:solidFill>
                <a:latin typeface="Arial"/>
                <a:ea typeface="Arial"/>
                <a:cs typeface="Arial"/>
                <a:sym typeface="Arial"/>
              </a:rPr>
              <a:t>Results: Gyroscope</a:t>
            </a:r>
          </a:p>
        </p:txBody>
      </p:sp>
      <p:sp>
        <p:nvSpPr>
          <p:cNvPr id="205" name="Shape 205"/>
          <p:cNvSpPr txBox="1">
            <a:spLocks noGrp="1"/>
          </p:cNvSpPr>
          <p:nvPr>
            <p:ph type="body" idx="1"/>
          </p:nvPr>
        </p:nvSpPr>
        <p:spPr>
          <a:xfrm>
            <a:off x="0" y="3454650"/>
            <a:ext cx="8203499" cy="16050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lt2"/>
              </a:buClr>
              <a:buSzPct val="25000"/>
              <a:buFont typeface="Arial"/>
              <a:buNone/>
            </a:pPr>
            <a:r>
              <a:rPr lang="en" sz="1800" b="0" i="0" u="none" strike="noStrike" cap="none">
                <a:solidFill>
                  <a:schemeClr val="lt2"/>
                </a:solidFill>
                <a:latin typeface="Arial"/>
                <a:ea typeface="Arial"/>
                <a:cs typeface="Arial"/>
                <a:sym typeface="Arial"/>
              </a:rPr>
              <a:t>Our box shook too much as shown by the erratic gyroscope graphs in XYZ directions. If we are to use gyroscope in any future flights, we will implement a while loop in our code that will only take data that is consistent for a period of time, so the element of jerk will be less profound, and our data won’t look as erratic. </a:t>
            </a:r>
          </a:p>
        </p:txBody>
      </p:sp>
      <p:pic>
        <p:nvPicPr>
          <p:cNvPr id="206" name="Shape 206"/>
          <p:cNvPicPr preferRelativeResize="0"/>
          <p:nvPr/>
        </p:nvPicPr>
        <p:blipFill rotWithShape="1">
          <a:blip r:embed="rId3">
            <a:alphaModFix/>
          </a:blip>
          <a:srcRect/>
          <a:stretch/>
        </p:blipFill>
        <p:spPr>
          <a:xfrm>
            <a:off x="3275350" y="1022425"/>
            <a:ext cx="2975673" cy="2427523"/>
          </a:xfrm>
          <a:prstGeom prst="rect">
            <a:avLst/>
          </a:prstGeom>
          <a:noFill/>
          <a:ln>
            <a:noFill/>
          </a:ln>
        </p:spPr>
      </p:pic>
      <p:pic>
        <p:nvPicPr>
          <p:cNvPr id="207" name="Shape 207"/>
          <p:cNvPicPr preferRelativeResize="0"/>
          <p:nvPr/>
        </p:nvPicPr>
        <p:blipFill rotWithShape="1">
          <a:blip r:embed="rId4">
            <a:alphaModFix/>
          </a:blip>
          <a:srcRect/>
          <a:stretch/>
        </p:blipFill>
        <p:spPr>
          <a:xfrm>
            <a:off x="6251025" y="1020074"/>
            <a:ext cx="2676000" cy="2427523"/>
          </a:xfrm>
          <a:prstGeom prst="rect">
            <a:avLst/>
          </a:prstGeom>
          <a:noFill/>
          <a:ln>
            <a:noFill/>
          </a:ln>
        </p:spPr>
      </p:pic>
      <p:pic>
        <p:nvPicPr>
          <p:cNvPr id="208" name="Shape 208"/>
          <p:cNvPicPr preferRelativeResize="0"/>
          <p:nvPr/>
        </p:nvPicPr>
        <p:blipFill rotWithShape="1">
          <a:blip r:embed="rId5">
            <a:alphaModFix/>
          </a:blip>
          <a:srcRect/>
          <a:stretch/>
        </p:blipFill>
        <p:spPr>
          <a:xfrm>
            <a:off x="0" y="1017724"/>
            <a:ext cx="3275349" cy="2427523"/>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800" b="0" i="0" u="none" strike="noStrike" cap="none">
                <a:solidFill>
                  <a:schemeClr val="dk1"/>
                </a:solidFill>
                <a:latin typeface="Arial"/>
                <a:ea typeface="Arial"/>
                <a:cs typeface="Arial"/>
                <a:sym typeface="Arial"/>
              </a:rPr>
              <a:t>Results: Acceleration </a:t>
            </a:r>
          </a:p>
        </p:txBody>
      </p:sp>
      <p:sp>
        <p:nvSpPr>
          <p:cNvPr id="214" name="Shape 214"/>
          <p:cNvSpPr txBox="1">
            <a:spLocks noGrp="1"/>
          </p:cNvSpPr>
          <p:nvPr>
            <p:ph type="body" idx="1"/>
          </p:nvPr>
        </p:nvSpPr>
        <p:spPr>
          <a:xfrm>
            <a:off x="311700" y="2764425"/>
            <a:ext cx="8033100" cy="2202299"/>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lt2"/>
              </a:buClr>
              <a:buSzPct val="25000"/>
              <a:buFont typeface="Arial"/>
              <a:buNone/>
            </a:pPr>
            <a:r>
              <a:rPr lang="en" sz="1800" b="0" i="0" u="none" strike="noStrike" cap="none">
                <a:solidFill>
                  <a:schemeClr val="lt2"/>
                </a:solidFill>
                <a:latin typeface="Arial"/>
                <a:ea typeface="Arial"/>
                <a:cs typeface="Arial"/>
                <a:sym typeface="Arial"/>
              </a:rPr>
              <a:t>Acceleration in the x direction did not change much prior to the pop of the balloon. after the balloon popped the acceleration jumped back and forth due to the spinning of the payload.acceleration for the y and z direction increased and stayed constant prior to the balloon pop. After the balloon popped the acceleration reversed but had a lower magnitude. We can conclude that the balloon ascended faster than it descended.</a:t>
            </a:r>
          </a:p>
        </p:txBody>
      </p:sp>
      <p:pic>
        <p:nvPicPr>
          <p:cNvPr id="215" name="Shape 215"/>
          <p:cNvPicPr preferRelativeResize="0"/>
          <p:nvPr/>
        </p:nvPicPr>
        <p:blipFill rotWithShape="1">
          <a:blip r:embed="rId3">
            <a:alphaModFix/>
          </a:blip>
          <a:srcRect t="7773" r="4516"/>
          <a:stretch/>
        </p:blipFill>
        <p:spPr>
          <a:xfrm>
            <a:off x="180225" y="1090725"/>
            <a:ext cx="2878075" cy="1673700"/>
          </a:xfrm>
          <a:prstGeom prst="rect">
            <a:avLst/>
          </a:prstGeom>
          <a:noFill/>
          <a:ln>
            <a:noFill/>
          </a:ln>
        </p:spPr>
      </p:pic>
      <p:pic>
        <p:nvPicPr>
          <p:cNvPr id="216" name="Shape 216"/>
          <p:cNvPicPr preferRelativeResize="0"/>
          <p:nvPr/>
        </p:nvPicPr>
        <p:blipFill rotWithShape="1">
          <a:blip r:embed="rId4">
            <a:alphaModFix/>
          </a:blip>
          <a:srcRect t="-6963" r="-6963"/>
          <a:stretch/>
        </p:blipFill>
        <p:spPr>
          <a:xfrm>
            <a:off x="6168332" y="972820"/>
            <a:ext cx="2975666" cy="1791599"/>
          </a:xfrm>
          <a:prstGeom prst="rect">
            <a:avLst/>
          </a:prstGeom>
          <a:noFill/>
          <a:ln>
            <a:noFill/>
          </a:ln>
        </p:spPr>
      </p:pic>
      <p:pic>
        <p:nvPicPr>
          <p:cNvPr id="217" name="Shape 217"/>
          <p:cNvPicPr preferRelativeResize="0"/>
          <p:nvPr/>
        </p:nvPicPr>
        <p:blipFill rotWithShape="1">
          <a:blip r:embed="rId5">
            <a:alphaModFix/>
          </a:blip>
          <a:srcRect t="-5630" r="-5630"/>
          <a:stretch/>
        </p:blipFill>
        <p:spPr>
          <a:xfrm>
            <a:off x="3192650" y="1017725"/>
            <a:ext cx="2975673" cy="1746699"/>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10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83100" y="140225"/>
            <a:ext cx="8520599" cy="5726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800" b="0" i="0" u="none" strike="noStrike" cap="none">
                <a:solidFill>
                  <a:schemeClr val="dk1"/>
                </a:solidFill>
                <a:latin typeface="Arial"/>
                <a:ea typeface="Arial"/>
                <a:cs typeface="Arial"/>
                <a:sym typeface="Arial"/>
              </a:rPr>
              <a:t>Results: Magnetic</a:t>
            </a:r>
          </a:p>
        </p:txBody>
      </p:sp>
      <p:sp>
        <p:nvSpPr>
          <p:cNvPr id="223" name="Shape 223"/>
          <p:cNvSpPr txBox="1">
            <a:spLocks noGrp="1"/>
          </p:cNvSpPr>
          <p:nvPr>
            <p:ph type="body" idx="1"/>
          </p:nvPr>
        </p:nvSpPr>
        <p:spPr>
          <a:xfrm>
            <a:off x="255875" y="3130150"/>
            <a:ext cx="8765100" cy="16434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lt2"/>
              </a:buClr>
              <a:buSzPct val="25000"/>
              <a:buFont typeface="Arial"/>
              <a:buNone/>
            </a:pPr>
            <a:r>
              <a:rPr lang="en" sz="1200" b="0" i="0" u="none" strike="noStrike" cap="none">
                <a:solidFill>
                  <a:schemeClr val="lt2"/>
                </a:solidFill>
                <a:latin typeface="Arial"/>
                <a:ea typeface="Arial"/>
                <a:cs typeface="Arial"/>
                <a:sym typeface="Arial"/>
              </a:rPr>
              <a:t>Magnetic Flux Density = sqrt(mx^2+my^2+mz^2)</a:t>
            </a:r>
          </a:p>
          <a:p>
            <a:pPr marL="0" marR="0" lvl="0" indent="0" algn="l" rtl="0">
              <a:lnSpc>
                <a:spcPct val="115000"/>
              </a:lnSpc>
              <a:spcBef>
                <a:spcPts val="1600"/>
              </a:spcBef>
              <a:spcAft>
                <a:spcPts val="0"/>
              </a:spcAft>
              <a:buClr>
                <a:schemeClr val="lt2"/>
              </a:buClr>
              <a:buSzPct val="25000"/>
              <a:buFont typeface="Arial"/>
              <a:buNone/>
            </a:pPr>
            <a:r>
              <a:rPr lang="en" sz="1200" b="0" i="0" u="none" strike="noStrike" cap="none">
                <a:solidFill>
                  <a:schemeClr val="lt2"/>
                </a:solidFill>
                <a:latin typeface="Arial"/>
                <a:ea typeface="Arial"/>
                <a:cs typeface="Arial"/>
                <a:sym typeface="Arial"/>
              </a:rPr>
              <a:t>It seems that magnetic field was weaker as our payload was moving throughout the flight. Our data could be skewed because of magnetometer motion relative to the box itself. If the magnetometer was shaking, it could have been creating its own magnetic field and interfering with itself while data gathering. There is a possibility that some of our wires were too close to the magnetometer, creating a magnetic disturbance. </a:t>
            </a:r>
          </a:p>
          <a:p>
            <a:pPr marL="0" marR="0" lvl="0" indent="0" algn="l" rtl="0">
              <a:lnSpc>
                <a:spcPct val="115000"/>
              </a:lnSpc>
              <a:spcBef>
                <a:spcPts val="1600"/>
              </a:spcBef>
              <a:spcAft>
                <a:spcPts val="0"/>
              </a:spcAft>
              <a:buClr>
                <a:schemeClr val="lt2"/>
              </a:buClr>
              <a:buSzPct val="25000"/>
              <a:buFont typeface="Arial"/>
              <a:buNone/>
            </a:pPr>
            <a:endParaRPr sz="1800" b="0" i="0" u="none" strike="noStrike" cap="none">
              <a:solidFill>
                <a:schemeClr val="lt2"/>
              </a:solidFill>
              <a:latin typeface="Arial"/>
              <a:ea typeface="Arial"/>
              <a:cs typeface="Arial"/>
              <a:sym typeface="Arial"/>
            </a:endParaRPr>
          </a:p>
        </p:txBody>
      </p:sp>
      <p:pic>
        <p:nvPicPr>
          <p:cNvPr id="224" name="Shape 224"/>
          <p:cNvPicPr preferRelativeResize="0"/>
          <p:nvPr/>
        </p:nvPicPr>
        <p:blipFill rotWithShape="1">
          <a:blip r:embed="rId3">
            <a:alphaModFix/>
          </a:blip>
          <a:srcRect/>
          <a:stretch/>
        </p:blipFill>
        <p:spPr>
          <a:xfrm>
            <a:off x="0" y="712925"/>
            <a:ext cx="2165849" cy="1705349"/>
          </a:xfrm>
          <a:prstGeom prst="rect">
            <a:avLst/>
          </a:prstGeom>
          <a:noFill/>
          <a:ln>
            <a:noFill/>
          </a:ln>
        </p:spPr>
      </p:pic>
      <p:pic>
        <p:nvPicPr>
          <p:cNvPr id="225" name="Shape 225"/>
          <p:cNvPicPr preferRelativeResize="0"/>
          <p:nvPr/>
        </p:nvPicPr>
        <p:blipFill rotWithShape="1">
          <a:blip r:embed="rId4">
            <a:alphaModFix/>
          </a:blip>
          <a:srcRect/>
          <a:stretch/>
        </p:blipFill>
        <p:spPr>
          <a:xfrm>
            <a:off x="2165849" y="712900"/>
            <a:ext cx="2124268" cy="1705349"/>
          </a:xfrm>
          <a:prstGeom prst="rect">
            <a:avLst/>
          </a:prstGeom>
          <a:noFill/>
          <a:ln>
            <a:noFill/>
          </a:ln>
        </p:spPr>
      </p:pic>
      <p:pic>
        <p:nvPicPr>
          <p:cNvPr id="226" name="Shape 226"/>
          <p:cNvPicPr preferRelativeResize="0"/>
          <p:nvPr/>
        </p:nvPicPr>
        <p:blipFill rotWithShape="1">
          <a:blip r:embed="rId5">
            <a:alphaModFix/>
          </a:blip>
          <a:srcRect/>
          <a:stretch/>
        </p:blipFill>
        <p:spPr>
          <a:xfrm>
            <a:off x="4290125" y="712900"/>
            <a:ext cx="2124273" cy="1705335"/>
          </a:xfrm>
          <a:prstGeom prst="rect">
            <a:avLst/>
          </a:prstGeom>
          <a:noFill/>
          <a:ln>
            <a:noFill/>
          </a:ln>
        </p:spPr>
      </p:pic>
      <p:pic>
        <p:nvPicPr>
          <p:cNvPr id="227" name="Shape 227"/>
          <p:cNvPicPr preferRelativeResize="0"/>
          <p:nvPr/>
        </p:nvPicPr>
        <p:blipFill rotWithShape="1">
          <a:blip r:embed="rId6">
            <a:alphaModFix/>
          </a:blip>
          <a:srcRect/>
          <a:stretch/>
        </p:blipFill>
        <p:spPr>
          <a:xfrm>
            <a:off x="6414400" y="519075"/>
            <a:ext cx="2758298" cy="1899150"/>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57200" y="666750"/>
            <a:ext cx="3272675"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800" b="0" i="0" u="none" strike="noStrike" cap="none" dirty="0">
                <a:solidFill>
                  <a:schemeClr val="dk1"/>
                </a:solidFill>
                <a:latin typeface="Arial"/>
                <a:ea typeface="Arial"/>
                <a:cs typeface="Arial"/>
                <a:sym typeface="Arial"/>
              </a:rPr>
              <a:t>Future </a:t>
            </a:r>
            <a:r>
              <a:rPr lang="en" sz="2800" b="0" i="0" u="none" strike="noStrike" cap="none" dirty="0" smtClean="0">
                <a:solidFill>
                  <a:schemeClr val="dk1"/>
                </a:solidFill>
                <a:latin typeface="Arial"/>
                <a:ea typeface="Arial"/>
                <a:cs typeface="Arial"/>
                <a:sym typeface="Arial"/>
              </a:rPr>
              <a:t>Plans</a:t>
            </a:r>
            <a:r>
              <a:rPr lang="en" dirty="0" smtClean="0"/>
              <a:t/>
            </a:r>
            <a:br>
              <a:rPr lang="en" dirty="0" smtClean="0"/>
            </a:br>
            <a:r>
              <a:rPr lang="en" dirty="0" smtClean="0"/>
              <a:t>Second Semester</a:t>
            </a:r>
            <a:endParaRPr lang="en" sz="2800" b="0" i="0" u="none" strike="noStrike" cap="none" dirty="0">
              <a:solidFill>
                <a:schemeClr val="dk1"/>
              </a:solidFill>
              <a:latin typeface="Arial"/>
              <a:ea typeface="Arial"/>
              <a:cs typeface="Arial"/>
              <a:sym typeface="Arial"/>
            </a:endParaRPr>
          </a:p>
        </p:txBody>
      </p:sp>
      <p:pic>
        <p:nvPicPr>
          <p:cNvPr id="242" name="Shape 242"/>
          <p:cNvPicPr preferRelativeResize="0"/>
          <p:nvPr/>
        </p:nvPicPr>
        <p:blipFill rotWithShape="1">
          <a:blip r:embed="rId3">
            <a:alphaModFix/>
          </a:blip>
          <a:srcRect/>
          <a:stretch/>
        </p:blipFill>
        <p:spPr>
          <a:xfrm>
            <a:off x="3954487" y="248948"/>
            <a:ext cx="4598699" cy="2061900"/>
          </a:xfrm>
          <a:prstGeom prst="rect">
            <a:avLst/>
          </a:prstGeom>
          <a:noFill/>
          <a:ln>
            <a:noFill/>
          </a:ln>
        </p:spPr>
      </p:pic>
      <p:sp>
        <p:nvSpPr>
          <p:cNvPr id="6" name="Shape 248"/>
          <p:cNvSpPr txBox="1"/>
          <p:nvPr/>
        </p:nvSpPr>
        <p:spPr>
          <a:xfrm>
            <a:off x="304800" y="2343150"/>
            <a:ext cx="8520600" cy="2419800"/>
          </a:xfrm>
          <a:prstGeom prst="rect">
            <a:avLst/>
          </a:prstGeom>
          <a:noFill/>
          <a:ln>
            <a:noFill/>
          </a:ln>
        </p:spPr>
        <p:txBody>
          <a:bodyPr lIns="91425" tIns="91425" rIns="91425" bIns="91425" anchor="t" anchorCtr="0">
            <a:noAutofit/>
          </a:bodyPr>
          <a:lstStyle/>
          <a:p>
            <a:pPr lvl="0">
              <a:spcBef>
                <a:spcPts val="0"/>
              </a:spcBef>
              <a:buNone/>
            </a:pPr>
            <a:r>
              <a:rPr lang="en" sz="2400" dirty="0">
                <a:solidFill>
                  <a:srgbClr val="EFEFEF"/>
                </a:solidFill>
              </a:rPr>
              <a:t>For the second attempt, we decided to combine our groups to create one payload. With the overall total weight now being 3 pounds, we are given more freedom in choosing how many sensors we want, and what the structure of our payload can be. For this semester, we hoped to collect live data from different sensors, and record footage from different angled cameras throughout our payload.</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ctrTitle"/>
          </p:nvPr>
        </p:nvSpPr>
        <p:spPr>
          <a:xfrm>
            <a:off x="311700" y="630275"/>
            <a:ext cx="8520600" cy="1705500"/>
          </a:xfrm>
          <a:prstGeom prst="rect">
            <a:avLst/>
          </a:prstGeom>
        </p:spPr>
        <p:txBody>
          <a:bodyPr lIns="91425" tIns="91425" rIns="91425" bIns="91425" anchor="b" anchorCtr="0">
            <a:noAutofit/>
          </a:bodyPr>
          <a:lstStyle/>
          <a:p>
            <a:pPr lvl="0" rtl="0">
              <a:spcBef>
                <a:spcPts val="0"/>
              </a:spcBef>
              <a:buNone/>
            </a:pPr>
            <a:endParaRPr/>
          </a:p>
          <a:p>
            <a:pPr lvl="0" rtl="0">
              <a:spcBef>
                <a:spcPts val="0"/>
              </a:spcBef>
              <a:buNone/>
            </a:pPr>
            <a:r>
              <a:rPr lang="en"/>
              <a:t>Project Ascend</a:t>
            </a:r>
          </a:p>
          <a:p>
            <a:pPr lvl="0">
              <a:spcBef>
                <a:spcPts val="0"/>
              </a:spcBef>
              <a:buNone/>
            </a:pPr>
            <a:r>
              <a:rPr lang="en"/>
              <a:t>E=MC^2</a:t>
            </a:r>
          </a:p>
        </p:txBody>
      </p:sp>
      <p:sp>
        <p:nvSpPr>
          <p:cNvPr id="254" name="Shape 254"/>
          <p:cNvSpPr txBox="1">
            <a:spLocks noGrp="1"/>
          </p:cNvSpPr>
          <p:nvPr>
            <p:ph type="subTitle" idx="1"/>
          </p:nvPr>
        </p:nvSpPr>
        <p:spPr>
          <a:xfrm>
            <a:off x="508125" y="2797175"/>
            <a:ext cx="3638400" cy="1505700"/>
          </a:xfrm>
          <a:prstGeom prst="rect">
            <a:avLst/>
          </a:prstGeom>
        </p:spPr>
        <p:txBody>
          <a:bodyPr lIns="91425" tIns="91425" rIns="91425" bIns="91425" anchor="t" anchorCtr="0">
            <a:noAutofit/>
          </a:bodyPr>
          <a:lstStyle/>
          <a:p>
            <a:pPr lvl="0" rtl="0">
              <a:spcBef>
                <a:spcPts val="0"/>
              </a:spcBef>
              <a:buNone/>
            </a:pPr>
            <a:r>
              <a:rPr lang="en" sz="1800"/>
              <a:t>Leroy Johnson</a:t>
            </a:r>
          </a:p>
          <a:p>
            <a:pPr lvl="0" rtl="0">
              <a:spcBef>
                <a:spcPts val="0"/>
              </a:spcBef>
              <a:buNone/>
            </a:pPr>
            <a:r>
              <a:rPr lang="en" sz="1800"/>
              <a:t>Jose Rincon</a:t>
            </a:r>
          </a:p>
          <a:p>
            <a:pPr lvl="0" rtl="0">
              <a:spcBef>
                <a:spcPts val="0"/>
              </a:spcBef>
              <a:buNone/>
            </a:pPr>
            <a:r>
              <a:rPr lang="en" sz="1800"/>
              <a:t>Andrey Bernov</a:t>
            </a:r>
          </a:p>
          <a:p>
            <a:pPr lvl="0" rtl="0">
              <a:spcBef>
                <a:spcPts val="0"/>
              </a:spcBef>
              <a:buNone/>
            </a:pPr>
            <a:r>
              <a:rPr lang="en" sz="1800"/>
              <a:t>Jonathan Hernandez</a:t>
            </a:r>
          </a:p>
          <a:p>
            <a:pPr lvl="0" rtl="0">
              <a:spcBef>
                <a:spcPts val="0"/>
              </a:spcBef>
              <a:buNone/>
            </a:pPr>
            <a:r>
              <a:rPr lang="en" sz="1800"/>
              <a:t>Vereniz Rincon</a:t>
            </a:r>
          </a:p>
        </p:txBody>
      </p:sp>
      <p:sp>
        <p:nvSpPr>
          <p:cNvPr id="255" name="Shape 255"/>
          <p:cNvSpPr txBox="1"/>
          <p:nvPr/>
        </p:nvSpPr>
        <p:spPr>
          <a:xfrm>
            <a:off x="4997550" y="2797175"/>
            <a:ext cx="2444100" cy="1505700"/>
          </a:xfrm>
          <a:prstGeom prst="rect">
            <a:avLst/>
          </a:prstGeom>
          <a:noFill/>
          <a:ln>
            <a:noFill/>
          </a:ln>
        </p:spPr>
        <p:txBody>
          <a:bodyPr lIns="91425" tIns="91425" rIns="91425" bIns="91425" anchor="t" anchorCtr="0">
            <a:noAutofit/>
          </a:bodyPr>
          <a:lstStyle/>
          <a:p>
            <a:pPr lvl="0" algn="ctr" rtl="0">
              <a:spcBef>
                <a:spcPts val="0"/>
              </a:spcBef>
              <a:buNone/>
            </a:pPr>
            <a:r>
              <a:rPr lang="en" sz="1800">
                <a:solidFill>
                  <a:schemeClr val="lt2"/>
                </a:solidFill>
              </a:rPr>
              <a:t>Daniel Hernandez</a:t>
            </a:r>
          </a:p>
          <a:p>
            <a:pPr lvl="0" algn="ctr" rtl="0">
              <a:spcBef>
                <a:spcPts val="0"/>
              </a:spcBef>
              <a:buNone/>
            </a:pPr>
            <a:r>
              <a:rPr lang="en" sz="1800">
                <a:solidFill>
                  <a:srgbClr val="999999"/>
                </a:solidFill>
              </a:rPr>
              <a:t>Saul Gonzalez</a:t>
            </a:r>
          </a:p>
          <a:p>
            <a:pPr lvl="0" algn="ctr" rtl="0">
              <a:spcBef>
                <a:spcPts val="0"/>
              </a:spcBef>
              <a:buNone/>
            </a:pPr>
            <a:r>
              <a:rPr lang="en" sz="1800">
                <a:solidFill>
                  <a:srgbClr val="999999"/>
                </a:solidFill>
              </a:rPr>
              <a:t>Lucas Madrid</a:t>
            </a:r>
          </a:p>
          <a:p>
            <a:pPr lvl="0" algn="ctr" rtl="0">
              <a:spcBef>
                <a:spcPts val="0"/>
              </a:spcBef>
              <a:buNone/>
            </a:pPr>
            <a:r>
              <a:rPr lang="en" sz="1800">
                <a:solidFill>
                  <a:srgbClr val="999999"/>
                </a:solidFill>
              </a:rPr>
              <a:t>Nick Quiros</a:t>
            </a:r>
          </a:p>
          <a:p>
            <a:pPr lvl="0" algn="ctr">
              <a:spcBef>
                <a:spcPts val="0"/>
              </a:spcBef>
              <a:buNone/>
            </a:pPr>
            <a:r>
              <a:rPr lang="en" sz="1800">
                <a:solidFill>
                  <a:srgbClr val="999999"/>
                </a:solidFill>
              </a:rPr>
              <a:t>Tommy Tran</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ctrTitle"/>
          </p:nvPr>
        </p:nvSpPr>
        <p:spPr>
          <a:xfrm>
            <a:off x="438200" y="491575"/>
            <a:ext cx="8520600" cy="792600"/>
          </a:xfrm>
          <a:prstGeom prst="rect">
            <a:avLst/>
          </a:prstGeom>
        </p:spPr>
        <p:txBody>
          <a:bodyPr lIns="91425" tIns="91425" rIns="91425" bIns="91425" anchor="b" anchorCtr="0">
            <a:noAutofit/>
          </a:bodyPr>
          <a:lstStyle/>
          <a:p>
            <a:pPr lvl="0">
              <a:spcBef>
                <a:spcPts val="0"/>
              </a:spcBef>
              <a:buNone/>
            </a:pPr>
            <a:r>
              <a:rPr lang="en"/>
              <a:t>3D Structure</a:t>
            </a:r>
          </a:p>
        </p:txBody>
      </p:sp>
      <p:sp>
        <p:nvSpPr>
          <p:cNvPr id="261" name="Shape 261"/>
          <p:cNvSpPr txBox="1">
            <a:spLocks noGrp="1"/>
          </p:cNvSpPr>
          <p:nvPr>
            <p:ph type="subTitle" idx="1"/>
          </p:nvPr>
        </p:nvSpPr>
        <p:spPr>
          <a:xfrm>
            <a:off x="300450" y="1222050"/>
            <a:ext cx="8290200" cy="1372500"/>
          </a:xfrm>
          <a:prstGeom prst="rect">
            <a:avLst/>
          </a:prstGeom>
        </p:spPr>
        <p:txBody>
          <a:bodyPr lIns="91425" tIns="91425" rIns="91425" bIns="91425" anchor="t" anchorCtr="0">
            <a:noAutofit/>
          </a:bodyPr>
          <a:lstStyle/>
          <a:p>
            <a:pPr lvl="0" algn="l">
              <a:spcBef>
                <a:spcPts val="0"/>
              </a:spcBef>
              <a:buNone/>
            </a:pPr>
            <a:r>
              <a:rPr lang="en" sz="2400"/>
              <a:t>We decided to use the 3D printer to create our structure using the Autodesk Fusion 360. With this, we are able to fully customize the dimensions of our payload</a:t>
            </a:r>
          </a:p>
        </p:txBody>
      </p:sp>
      <p:pic>
        <p:nvPicPr>
          <p:cNvPr id="262" name="Shape 262"/>
          <p:cNvPicPr preferRelativeResize="0"/>
          <p:nvPr/>
        </p:nvPicPr>
        <p:blipFill rotWithShape="1">
          <a:blip r:embed="rId3">
            <a:alphaModFix/>
          </a:blip>
          <a:srcRect l="16687" t="5882"/>
          <a:stretch/>
        </p:blipFill>
        <p:spPr>
          <a:xfrm>
            <a:off x="579467" y="2594550"/>
            <a:ext cx="3775809" cy="2399498"/>
          </a:xfrm>
          <a:prstGeom prst="rect">
            <a:avLst/>
          </a:prstGeom>
          <a:noFill/>
          <a:ln>
            <a:noFill/>
          </a:ln>
        </p:spPr>
      </p:pic>
      <p:pic>
        <p:nvPicPr>
          <p:cNvPr id="263" name="Shape 263"/>
          <p:cNvPicPr preferRelativeResize="0"/>
          <p:nvPr/>
        </p:nvPicPr>
        <p:blipFill rotWithShape="1">
          <a:blip r:embed="rId4">
            <a:alphaModFix/>
          </a:blip>
          <a:srcRect t="26574" b="17537"/>
          <a:stretch/>
        </p:blipFill>
        <p:spPr>
          <a:xfrm>
            <a:off x="5652025" y="2484075"/>
            <a:ext cx="2414961" cy="2399496"/>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None/>
            </a:pPr>
            <a:r>
              <a:rPr lang="en" sz="5200"/>
              <a:t>3D Structure</a:t>
            </a:r>
          </a:p>
        </p:txBody>
      </p:sp>
      <p:sp>
        <p:nvSpPr>
          <p:cNvPr id="269" name="Shape 269"/>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r>
              <a:rPr lang="en"/>
              <a:t>One of the key features that we saw that we need to change was that it was more useful to have more length and width than height.</a:t>
            </a:r>
          </a:p>
          <a:p>
            <a:pPr lvl="0" rtl="0">
              <a:spcBef>
                <a:spcPts val="0"/>
              </a:spcBef>
              <a:buNone/>
            </a:pPr>
            <a:r>
              <a:rPr lang="en"/>
              <a:t>Therefore, we decided to make the structure wider and shorter to give use more real estate to put sensors and circuit boards.</a:t>
            </a:r>
          </a:p>
          <a:p>
            <a:pPr lvl="0">
              <a:spcBef>
                <a:spcPts val="0"/>
              </a:spcBef>
              <a:buNone/>
            </a:pPr>
            <a:r>
              <a:rPr lang="en"/>
              <a:t> </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311700" y="291100"/>
            <a:ext cx="8520600" cy="572700"/>
          </a:xfrm>
          <a:prstGeom prst="rect">
            <a:avLst/>
          </a:prstGeom>
        </p:spPr>
        <p:txBody>
          <a:bodyPr lIns="91425" tIns="91425" rIns="91425" bIns="91425" anchor="t" anchorCtr="0">
            <a:noAutofit/>
          </a:bodyPr>
          <a:lstStyle/>
          <a:p>
            <a:pPr lvl="0" algn="ctr">
              <a:spcBef>
                <a:spcPts val="0"/>
              </a:spcBef>
              <a:buNone/>
            </a:pPr>
            <a:r>
              <a:rPr lang="en"/>
              <a:t>Sensor Analysis</a:t>
            </a:r>
          </a:p>
        </p:txBody>
      </p:sp>
      <p:sp>
        <p:nvSpPr>
          <p:cNvPr id="275" name="Shape 275"/>
          <p:cNvSpPr txBox="1">
            <a:spLocks noGrp="1"/>
          </p:cNvSpPr>
          <p:nvPr>
            <p:ph type="body" idx="1"/>
          </p:nvPr>
        </p:nvSpPr>
        <p:spPr>
          <a:xfrm>
            <a:off x="192400" y="4047575"/>
            <a:ext cx="4293300" cy="572700"/>
          </a:xfrm>
          <a:prstGeom prst="rect">
            <a:avLst/>
          </a:prstGeom>
        </p:spPr>
        <p:txBody>
          <a:bodyPr lIns="91425" tIns="91425" rIns="91425" bIns="91425" anchor="t" anchorCtr="0">
            <a:noAutofit/>
          </a:bodyPr>
          <a:lstStyle/>
          <a:p>
            <a:pPr lvl="0">
              <a:spcBef>
                <a:spcPts val="0"/>
              </a:spcBef>
              <a:buNone/>
            </a:pPr>
            <a:r>
              <a:rPr lang="en" sz="1400"/>
              <a:t>Graph shows UV rays densely higher towards ground level than when at a higher altitude..</a:t>
            </a:r>
          </a:p>
        </p:txBody>
      </p:sp>
      <p:pic>
        <p:nvPicPr>
          <p:cNvPr id="276" name="Shape 276"/>
          <p:cNvPicPr preferRelativeResize="0"/>
          <p:nvPr/>
        </p:nvPicPr>
        <p:blipFill>
          <a:blip r:embed="rId3">
            <a:alphaModFix/>
          </a:blip>
          <a:stretch>
            <a:fillRect/>
          </a:stretch>
        </p:blipFill>
        <p:spPr>
          <a:xfrm>
            <a:off x="122800" y="1017725"/>
            <a:ext cx="4362899" cy="2612374"/>
          </a:xfrm>
          <a:prstGeom prst="rect">
            <a:avLst/>
          </a:prstGeom>
          <a:noFill/>
          <a:ln>
            <a:noFill/>
          </a:ln>
        </p:spPr>
      </p:pic>
      <p:sp>
        <p:nvSpPr>
          <p:cNvPr id="277" name="Shape 277"/>
          <p:cNvSpPr txBox="1">
            <a:spLocks noGrp="1"/>
          </p:cNvSpPr>
          <p:nvPr>
            <p:ph type="body" idx="1"/>
          </p:nvPr>
        </p:nvSpPr>
        <p:spPr>
          <a:xfrm>
            <a:off x="4617600" y="4047575"/>
            <a:ext cx="4293300" cy="572700"/>
          </a:xfrm>
          <a:prstGeom prst="rect">
            <a:avLst/>
          </a:prstGeom>
        </p:spPr>
        <p:txBody>
          <a:bodyPr lIns="91425" tIns="91425" rIns="91425" bIns="91425" anchor="t" anchorCtr="0">
            <a:noAutofit/>
          </a:bodyPr>
          <a:lstStyle/>
          <a:p>
            <a:pPr lvl="0" rtl="0">
              <a:spcBef>
                <a:spcPts val="0"/>
              </a:spcBef>
              <a:buNone/>
            </a:pPr>
            <a:r>
              <a:rPr lang="en" sz="1400"/>
              <a:t>Same as UV, the light rays of the sun are more visible in ground level than when in launch.</a:t>
            </a:r>
          </a:p>
        </p:txBody>
      </p:sp>
      <p:pic>
        <p:nvPicPr>
          <p:cNvPr id="278" name="Shape 278"/>
          <p:cNvPicPr preferRelativeResize="0"/>
          <p:nvPr/>
        </p:nvPicPr>
        <p:blipFill>
          <a:blip r:embed="rId4">
            <a:alphaModFix/>
          </a:blip>
          <a:stretch>
            <a:fillRect/>
          </a:stretch>
        </p:blipFill>
        <p:spPr>
          <a:xfrm>
            <a:off x="4555300" y="1017725"/>
            <a:ext cx="4523525" cy="2612374"/>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311700" y="303925"/>
            <a:ext cx="8520600" cy="572700"/>
          </a:xfrm>
          <a:prstGeom prst="rect">
            <a:avLst/>
          </a:prstGeom>
        </p:spPr>
        <p:txBody>
          <a:bodyPr lIns="91425" tIns="91425" rIns="91425" bIns="91425" anchor="t" anchorCtr="0">
            <a:noAutofit/>
          </a:bodyPr>
          <a:lstStyle/>
          <a:p>
            <a:pPr lvl="0" algn="ctr">
              <a:spcBef>
                <a:spcPts val="0"/>
              </a:spcBef>
              <a:buNone/>
            </a:pPr>
            <a:r>
              <a:rPr lang="en"/>
              <a:t>Sensor Analysis Cont...</a:t>
            </a:r>
          </a:p>
        </p:txBody>
      </p:sp>
      <p:sp>
        <p:nvSpPr>
          <p:cNvPr id="284" name="Shape 284"/>
          <p:cNvSpPr txBox="1">
            <a:spLocks noGrp="1"/>
          </p:cNvSpPr>
          <p:nvPr>
            <p:ph type="body" idx="1"/>
          </p:nvPr>
        </p:nvSpPr>
        <p:spPr>
          <a:xfrm>
            <a:off x="311700" y="4117650"/>
            <a:ext cx="6563400" cy="720600"/>
          </a:xfrm>
          <a:prstGeom prst="rect">
            <a:avLst/>
          </a:prstGeom>
        </p:spPr>
        <p:txBody>
          <a:bodyPr lIns="91425" tIns="91425" rIns="91425" bIns="91425" anchor="t" anchorCtr="0">
            <a:noAutofit/>
          </a:bodyPr>
          <a:lstStyle/>
          <a:p>
            <a:pPr lvl="0">
              <a:spcBef>
                <a:spcPts val="0"/>
              </a:spcBef>
              <a:buNone/>
            </a:pPr>
            <a:r>
              <a:rPr lang="en"/>
              <a:t>With this sensor, we see the differentiation from ground level when it starts, to when it launches. Then back to ground level </a:t>
            </a:r>
          </a:p>
        </p:txBody>
      </p:sp>
      <p:pic>
        <p:nvPicPr>
          <p:cNvPr id="285" name="Shape 285"/>
          <p:cNvPicPr preferRelativeResize="0"/>
          <p:nvPr/>
        </p:nvPicPr>
        <p:blipFill>
          <a:blip r:embed="rId3">
            <a:alphaModFix/>
          </a:blip>
          <a:stretch>
            <a:fillRect/>
          </a:stretch>
        </p:blipFill>
        <p:spPr>
          <a:xfrm>
            <a:off x="113850" y="876624"/>
            <a:ext cx="4534349" cy="2715000"/>
          </a:xfrm>
          <a:prstGeom prst="rect">
            <a:avLst/>
          </a:prstGeom>
          <a:noFill/>
          <a:ln>
            <a:noFill/>
          </a:ln>
        </p:spPr>
      </p:pic>
      <p:pic>
        <p:nvPicPr>
          <p:cNvPr id="286" name="Shape 286"/>
          <p:cNvPicPr preferRelativeResize="0"/>
          <p:nvPr/>
        </p:nvPicPr>
        <p:blipFill>
          <a:blip r:embed="rId4">
            <a:alphaModFix/>
          </a:blip>
          <a:stretch>
            <a:fillRect/>
          </a:stretch>
        </p:blipFill>
        <p:spPr>
          <a:xfrm>
            <a:off x="4517775" y="876624"/>
            <a:ext cx="4534349" cy="2715011"/>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311700" y="355250"/>
            <a:ext cx="8520600" cy="572700"/>
          </a:xfrm>
          <a:prstGeom prst="rect">
            <a:avLst/>
          </a:prstGeom>
        </p:spPr>
        <p:txBody>
          <a:bodyPr lIns="91425" tIns="91425" rIns="91425" bIns="91425" anchor="t" anchorCtr="0">
            <a:noAutofit/>
          </a:bodyPr>
          <a:lstStyle/>
          <a:p>
            <a:pPr lvl="0" algn="ctr" rtl="0">
              <a:spcBef>
                <a:spcPts val="0"/>
              </a:spcBef>
              <a:buNone/>
            </a:pPr>
            <a:r>
              <a:rPr lang="en"/>
              <a:t>Gas Sensors</a:t>
            </a:r>
          </a:p>
        </p:txBody>
      </p:sp>
      <p:sp>
        <p:nvSpPr>
          <p:cNvPr id="292" name="Shape 292"/>
          <p:cNvSpPr txBox="1">
            <a:spLocks noGrp="1"/>
          </p:cNvSpPr>
          <p:nvPr>
            <p:ph type="body" idx="1"/>
          </p:nvPr>
        </p:nvSpPr>
        <p:spPr>
          <a:xfrm>
            <a:off x="311700" y="4181650"/>
            <a:ext cx="8295000" cy="489900"/>
          </a:xfrm>
          <a:prstGeom prst="rect">
            <a:avLst/>
          </a:prstGeom>
        </p:spPr>
        <p:txBody>
          <a:bodyPr lIns="91425" tIns="91425" rIns="91425" bIns="91425" anchor="t" anchorCtr="0">
            <a:noAutofit/>
          </a:bodyPr>
          <a:lstStyle/>
          <a:p>
            <a:pPr lvl="0">
              <a:spcBef>
                <a:spcPts val="0"/>
              </a:spcBef>
              <a:buNone/>
            </a:pPr>
            <a:r>
              <a:rPr lang="en"/>
              <a:t>Our graph shows that ozone, or trioxygen, has many differentiating levels depending on the height. As for LPG, or widely known as propane gas, also has spike levels</a:t>
            </a:r>
          </a:p>
        </p:txBody>
      </p:sp>
      <p:pic>
        <p:nvPicPr>
          <p:cNvPr id="293" name="Shape 293"/>
          <p:cNvPicPr preferRelativeResize="0"/>
          <p:nvPr/>
        </p:nvPicPr>
        <p:blipFill>
          <a:blip r:embed="rId3">
            <a:alphaModFix/>
          </a:blip>
          <a:stretch>
            <a:fillRect/>
          </a:stretch>
        </p:blipFill>
        <p:spPr>
          <a:xfrm>
            <a:off x="0" y="927950"/>
            <a:ext cx="4629150" cy="2809875"/>
          </a:xfrm>
          <a:prstGeom prst="rect">
            <a:avLst/>
          </a:prstGeom>
          <a:noFill/>
          <a:ln>
            <a:noFill/>
          </a:ln>
        </p:spPr>
      </p:pic>
      <p:pic>
        <p:nvPicPr>
          <p:cNvPr id="294" name="Shape 294"/>
          <p:cNvPicPr preferRelativeResize="0"/>
          <p:nvPr/>
        </p:nvPicPr>
        <p:blipFill>
          <a:blip r:embed="rId4">
            <a:alphaModFix/>
          </a:blip>
          <a:stretch>
            <a:fillRect/>
          </a:stretch>
        </p:blipFill>
        <p:spPr>
          <a:xfrm>
            <a:off x="4517775" y="923175"/>
            <a:ext cx="4629150" cy="2819400"/>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Shape 89"/>
          <p:cNvPicPr preferRelativeResize="0"/>
          <p:nvPr/>
        </p:nvPicPr>
        <p:blipFill rotWithShape="1">
          <a:blip r:embed="rId3">
            <a:alphaModFix/>
          </a:blip>
          <a:srcRect/>
          <a:stretch/>
        </p:blipFill>
        <p:spPr>
          <a:xfrm rot="-5400000" flipH="1">
            <a:off x="6400800" y="2724150"/>
            <a:ext cx="2209800" cy="2209800"/>
          </a:xfrm>
          <a:prstGeom prst="rect">
            <a:avLst/>
          </a:prstGeom>
          <a:noFill/>
          <a:ln w="88900" cap="sq" cmpd="thickThin">
            <a:solidFill>
              <a:srgbClr val="000000"/>
            </a:solidFill>
            <a:prstDash val="solid"/>
            <a:miter/>
            <a:headEnd type="none" w="med" len="med"/>
            <a:tailEnd type="none" w="med" len="med"/>
          </a:ln>
        </p:spPr>
      </p:pic>
      <p:sp>
        <p:nvSpPr>
          <p:cNvPr id="90" name="Shape 90"/>
          <p:cNvSpPr txBox="1">
            <a:spLocks noGrp="1"/>
          </p:cNvSpPr>
          <p:nvPr>
            <p:ph type="body" idx="1"/>
          </p:nvPr>
        </p:nvSpPr>
        <p:spPr>
          <a:xfrm>
            <a:off x="914400" y="209550"/>
            <a:ext cx="7772400" cy="2034179"/>
          </a:xfrm>
          <a:prstGeom prst="rect">
            <a:avLst/>
          </a:prstGeom>
          <a:noFill/>
          <a:ln>
            <a:noFill/>
          </a:ln>
        </p:spPr>
        <p:txBody>
          <a:bodyPr lIns="91425" tIns="91425" rIns="91425" bIns="91425" anchor="t" anchorCtr="0">
            <a:noAutofit/>
          </a:bodyPr>
          <a:lstStyle/>
          <a:p>
            <a:pPr lvl="0">
              <a:lnSpc>
                <a:spcPct val="100000"/>
              </a:lnSpc>
              <a:spcAft>
                <a:spcPts val="0"/>
              </a:spcAft>
              <a:buSzPct val="25000"/>
            </a:pPr>
            <a:r>
              <a:rPr lang="en" dirty="0" smtClean="0"/>
              <a:t>Strength of payload tested</a:t>
            </a:r>
          </a:p>
          <a:p>
            <a:pPr lvl="0">
              <a:lnSpc>
                <a:spcPct val="100000"/>
              </a:lnSpc>
              <a:spcBef>
                <a:spcPts val="1600"/>
              </a:spcBef>
              <a:spcAft>
                <a:spcPts val="0"/>
              </a:spcAft>
              <a:buSzPct val="25000"/>
            </a:pPr>
            <a:r>
              <a:rPr lang="en" dirty="0" smtClean="0"/>
              <a:t>After taken off mould, carbon fiber shell was still somewhat flexible</a:t>
            </a:r>
          </a:p>
          <a:p>
            <a:pPr lvl="0">
              <a:lnSpc>
                <a:spcPct val="100000"/>
              </a:lnSpc>
              <a:spcBef>
                <a:spcPts val="1600"/>
              </a:spcBef>
              <a:spcAft>
                <a:spcPts val="0"/>
              </a:spcAft>
              <a:buSzPct val="25000"/>
            </a:pPr>
            <a:r>
              <a:rPr lang="en" dirty="0" smtClean="0"/>
              <a:t>To give it durability, hard insulation was added</a:t>
            </a:r>
          </a:p>
          <a:p>
            <a:pPr marL="0" marR="0" lvl="0" indent="0" algn="l" rtl="0">
              <a:lnSpc>
                <a:spcPct val="100000"/>
              </a:lnSpc>
              <a:spcBef>
                <a:spcPts val="0"/>
              </a:spcBef>
              <a:spcAft>
                <a:spcPts val="0"/>
              </a:spcAft>
              <a:buClr>
                <a:schemeClr val="lt2"/>
              </a:buClr>
              <a:buSzPct val="25000"/>
              <a:buFont typeface="Arial"/>
              <a:buNone/>
            </a:pPr>
            <a:endParaRPr lang="en" sz="1800" b="0" i="0" u="none" strike="noStrike" cap="none" dirty="0" smtClean="0">
              <a:solidFill>
                <a:schemeClr val="lt2"/>
              </a:solidFill>
              <a:latin typeface="Arial"/>
              <a:ea typeface="Arial"/>
              <a:cs typeface="Arial"/>
              <a:sym typeface="Arial"/>
            </a:endParaRPr>
          </a:p>
          <a:p>
            <a:pPr marL="0" marR="0" lvl="0" indent="0" algn="l" rtl="0">
              <a:lnSpc>
                <a:spcPct val="100000"/>
              </a:lnSpc>
              <a:spcBef>
                <a:spcPts val="0"/>
              </a:spcBef>
              <a:spcAft>
                <a:spcPts val="0"/>
              </a:spcAft>
              <a:buClr>
                <a:schemeClr val="lt2"/>
              </a:buClr>
              <a:buSzPct val="25000"/>
              <a:buFont typeface="Arial"/>
              <a:buNone/>
            </a:pPr>
            <a:r>
              <a:rPr lang="en" sz="1800" b="0" i="0" u="none" strike="noStrike" cap="none" dirty="0" smtClean="0">
                <a:solidFill>
                  <a:schemeClr val="lt2"/>
                </a:solidFill>
                <a:latin typeface="Arial"/>
                <a:ea typeface="Arial"/>
                <a:cs typeface="Arial"/>
                <a:sym typeface="Arial"/>
              </a:rPr>
              <a:t>Final </a:t>
            </a:r>
            <a:r>
              <a:rPr lang="en" sz="1800" b="0" i="0" u="none" strike="noStrike" cap="none" dirty="0">
                <a:solidFill>
                  <a:schemeClr val="lt2"/>
                </a:solidFill>
                <a:latin typeface="Arial"/>
                <a:ea typeface="Arial"/>
                <a:cs typeface="Arial"/>
                <a:sym typeface="Arial"/>
              </a:rPr>
              <a:t>product of the Carbon Fiber payload</a:t>
            </a:r>
          </a:p>
          <a:p>
            <a:pPr marL="0" marR="0" lvl="0" indent="0" algn="l" rtl="0">
              <a:lnSpc>
                <a:spcPct val="100000"/>
              </a:lnSpc>
              <a:spcBef>
                <a:spcPts val="1600"/>
              </a:spcBef>
              <a:spcAft>
                <a:spcPts val="0"/>
              </a:spcAft>
              <a:buClr>
                <a:schemeClr val="lt2"/>
              </a:buClr>
              <a:buSzPct val="25000"/>
              <a:buFont typeface="Arial"/>
              <a:buNone/>
            </a:pPr>
            <a:r>
              <a:rPr lang="en" sz="1800" b="0" i="0" u="none" strike="noStrike" cap="none" dirty="0">
                <a:solidFill>
                  <a:schemeClr val="lt2"/>
                </a:solidFill>
                <a:latin typeface="Arial"/>
                <a:ea typeface="Arial"/>
                <a:cs typeface="Arial"/>
                <a:sym typeface="Arial"/>
              </a:rPr>
              <a:t>Insulation cloth placed between both parts of payload for it to stay secured when closed tight</a:t>
            </a:r>
          </a:p>
        </p:txBody>
      </p:sp>
      <p:pic>
        <p:nvPicPr>
          <p:cNvPr id="4" name="Shape 82"/>
          <p:cNvPicPr preferRelativeResize="0"/>
          <p:nvPr/>
        </p:nvPicPr>
        <p:blipFill rotWithShape="1">
          <a:blip r:embed="rId4">
            <a:alphaModFix/>
          </a:blip>
          <a:srcRect/>
          <a:stretch/>
        </p:blipFill>
        <p:spPr>
          <a:xfrm rot="5400000">
            <a:off x="3886200" y="3105150"/>
            <a:ext cx="1638300" cy="1638300"/>
          </a:xfrm>
          <a:prstGeom prst="rect">
            <a:avLst/>
          </a:prstGeom>
          <a:noFill/>
          <a:ln w="88900" cap="sq" cmpd="thickThin">
            <a:solidFill>
              <a:srgbClr val="000000"/>
            </a:solidFill>
            <a:prstDash val="solid"/>
            <a:miter/>
            <a:headEnd type="none" w="med" len="med"/>
            <a:tailEnd type="none" w="med" len="med"/>
          </a:ln>
        </p:spPr>
      </p:pic>
      <p:pic>
        <p:nvPicPr>
          <p:cNvPr id="5" name="Shape 69"/>
          <p:cNvPicPr preferRelativeResize="0"/>
          <p:nvPr/>
        </p:nvPicPr>
        <p:blipFill rotWithShape="1">
          <a:blip r:embed="rId5">
            <a:alphaModFix/>
          </a:blip>
          <a:srcRect/>
          <a:stretch/>
        </p:blipFill>
        <p:spPr>
          <a:xfrm flipH="1">
            <a:off x="457200" y="3181350"/>
            <a:ext cx="3048000" cy="1714500"/>
          </a:xfrm>
          <a:prstGeom prst="rect">
            <a:avLst/>
          </a:prstGeom>
          <a:noFill/>
          <a:ln w="88900" cap="sq" cmpd="thickThin">
            <a:solidFill>
              <a:srgbClr val="000000"/>
            </a:solidFill>
            <a:prstDash val="solid"/>
            <a:miter/>
            <a:headEnd type="none" w="med" len="med"/>
            <a:tailEnd type="none" w="med" len="med"/>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rtl="0">
              <a:spcBef>
                <a:spcPts val="0"/>
              </a:spcBef>
              <a:buNone/>
            </a:pPr>
            <a:r>
              <a:rPr lang="en"/>
              <a:t>Gas Sensors Cont...</a:t>
            </a:r>
          </a:p>
        </p:txBody>
      </p:sp>
      <p:sp>
        <p:nvSpPr>
          <p:cNvPr id="300" name="Shape 300"/>
          <p:cNvSpPr txBox="1">
            <a:spLocks noGrp="1"/>
          </p:cNvSpPr>
          <p:nvPr>
            <p:ph type="body" idx="1"/>
          </p:nvPr>
        </p:nvSpPr>
        <p:spPr>
          <a:xfrm>
            <a:off x="418050" y="3996175"/>
            <a:ext cx="8307900" cy="572700"/>
          </a:xfrm>
          <a:prstGeom prst="rect">
            <a:avLst/>
          </a:prstGeom>
        </p:spPr>
        <p:txBody>
          <a:bodyPr lIns="91425" tIns="91425" rIns="91425" bIns="91425" anchor="t" anchorCtr="0">
            <a:noAutofit/>
          </a:bodyPr>
          <a:lstStyle/>
          <a:p>
            <a:pPr lvl="0">
              <a:spcBef>
                <a:spcPts val="0"/>
              </a:spcBef>
              <a:buNone/>
            </a:pPr>
            <a:r>
              <a:rPr lang="en"/>
              <a:t>When these sensors went up in altitude, the CO and Smoke particles also went up</a:t>
            </a:r>
          </a:p>
        </p:txBody>
      </p:sp>
      <p:pic>
        <p:nvPicPr>
          <p:cNvPr id="301" name="Shape 301"/>
          <p:cNvPicPr preferRelativeResize="0"/>
          <p:nvPr/>
        </p:nvPicPr>
        <p:blipFill>
          <a:blip r:embed="rId3">
            <a:alphaModFix/>
          </a:blip>
          <a:stretch>
            <a:fillRect/>
          </a:stretch>
        </p:blipFill>
        <p:spPr>
          <a:xfrm>
            <a:off x="-2925" y="1017725"/>
            <a:ext cx="4629150" cy="2819400"/>
          </a:xfrm>
          <a:prstGeom prst="rect">
            <a:avLst/>
          </a:prstGeom>
          <a:noFill/>
          <a:ln>
            <a:noFill/>
          </a:ln>
        </p:spPr>
      </p:pic>
      <p:pic>
        <p:nvPicPr>
          <p:cNvPr id="302" name="Shape 302"/>
          <p:cNvPicPr preferRelativeResize="0"/>
          <p:nvPr/>
        </p:nvPicPr>
        <p:blipFill>
          <a:blip r:embed="rId4">
            <a:alphaModFix/>
          </a:blip>
          <a:stretch>
            <a:fillRect/>
          </a:stretch>
        </p:blipFill>
        <p:spPr>
          <a:xfrm>
            <a:off x="4514850" y="1017725"/>
            <a:ext cx="4629150" cy="2819400"/>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None/>
            </a:pPr>
            <a:r>
              <a:rPr lang="en"/>
              <a:t>Gas Sensors Cont...</a:t>
            </a:r>
          </a:p>
        </p:txBody>
      </p:sp>
      <p:sp>
        <p:nvSpPr>
          <p:cNvPr id="308" name="Shape 308"/>
          <p:cNvSpPr txBox="1">
            <a:spLocks noGrp="1"/>
          </p:cNvSpPr>
          <p:nvPr>
            <p:ph type="body" idx="1"/>
          </p:nvPr>
        </p:nvSpPr>
        <p:spPr>
          <a:xfrm>
            <a:off x="311700" y="3996175"/>
            <a:ext cx="3999900" cy="572700"/>
          </a:xfrm>
          <a:prstGeom prst="rect">
            <a:avLst/>
          </a:prstGeom>
        </p:spPr>
        <p:txBody>
          <a:bodyPr lIns="91425" tIns="91425" rIns="91425" bIns="91425" anchor="t" anchorCtr="0">
            <a:noAutofit/>
          </a:bodyPr>
          <a:lstStyle/>
          <a:p>
            <a:pPr lvl="0">
              <a:spcBef>
                <a:spcPts val="0"/>
              </a:spcBef>
              <a:buNone/>
            </a:pPr>
            <a:r>
              <a:rPr lang="en"/>
              <a:t>Differentiating Ethyl particles at ground level than at an increasing height.</a:t>
            </a:r>
          </a:p>
        </p:txBody>
      </p:sp>
      <p:sp>
        <p:nvSpPr>
          <p:cNvPr id="309" name="Shape 309"/>
          <p:cNvSpPr txBox="1">
            <a:spLocks noGrp="1"/>
          </p:cNvSpPr>
          <p:nvPr>
            <p:ph type="body" idx="2"/>
          </p:nvPr>
        </p:nvSpPr>
        <p:spPr>
          <a:xfrm>
            <a:off x="4832400" y="3996100"/>
            <a:ext cx="3999900" cy="572700"/>
          </a:xfrm>
          <a:prstGeom prst="rect">
            <a:avLst/>
          </a:prstGeom>
        </p:spPr>
        <p:txBody>
          <a:bodyPr lIns="91425" tIns="91425" rIns="91425" bIns="91425" anchor="t" anchorCtr="0">
            <a:noAutofit/>
          </a:bodyPr>
          <a:lstStyle/>
          <a:p>
            <a:pPr lvl="0">
              <a:spcBef>
                <a:spcPts val="0"/>
              </a:spcBef>
              <a:buNone/>
            </a:pPr>
            <a:r>
              <a:rPr lang="en"/>
              <a:t>Carbon monoxide readings show more particles at ground level than at high altitudes.</a:t>
            </a:r>
          </a:p>
        </p:txBody>
      </p:sp>
      <p:pic>
        <p:nvPicPr>
          <p:cNvPr id="310" name="Shape 310"/>
          <p:cNvPicPr preferRelativeResize="0"/>
          <p:nvPr/>
        </p:nvPicPr>
        <p:blipFill>
          <a:blip r:embed="rId3">
            <a:alphaModFix/>
          </a:blip>
          <a:stretch>
            <a:fillRect/>
          </a:stretch>
        </p:blipFill>
        <p:spPr>
          <a:xfrm>
            <a:off x="-7700" y="1097250"/>
            <a:ext cx="4638675" cy="2819400"/>
          </a:xfrm>
          <a:prstGeom prst="rect">
            <a:avLst/>
          </a:prstGeom>
          <a:noFill/>
          <a:ln>
            <a:noFill/>
          </a:ln>
        </p:spPr>
      </p:pic>
      <p:pic>
        <p:nvPicPr>
          <p:cNvPr id="311" name="Shape 311"/>
          <p:cNvPicPr preferRelativeResize="0"/>
          <p:nvPr/>
        </p:nvPicPr>
        <p:blipFill>
          <a:blip r:embed="rId4">
            <a:alphaModFix/>
          </a:blip>
          <a:stretch>
            <a:fillRect/>
          </a:stretch>
        </p:blipFill>
        <p:spPr>
          <a:xfrm>
            <a:off x="4517775" y="1097212"/>
            <a:ext cx="4629150" cy="2819400"/>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Conclusion</a:t>
            </a:r>
          </a:p>
        </p:txBody>
      </p:sp>
      <p:sp>
        <p:nvSpPr>
          <p:cNvPr id="317" name="Shape 317"/>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a:t>In conclusion, we see that when collecting readings starting from ground level, up to 90,000 feet, we projected that there would be differentiating levels. We realized that our temperature and altitude sensors data was incorrect. Our structure brought our sensors back in the same position we left them in. Everything was intact, and no damage was taken in the interior or exterior. Overall, we were happy with the data and video footage we collected.</a:t>
            </a:r>
          </a:p>
        </p:txBody>
      </p:sp>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33350"/>
            <a:ext cx="8520599" cy="572699"/>
          </a:xfrm>
        </p:spPr>
        <p:txBody>
          <a:bodyPr/>
          <a:lstStyle/>
          <a:p>
            <a:pPr algn="ctr"/>
            <a:r>
              <a:rPr lang="en-US" dirty="0" smtClean="0"/>
              <a:t>Highlights!</a:t>
            </a:r>
            <a:endParaRPr lang="en-US" dirty="0"/>
          </a:p>
        </p:txBody>
      </p:sp>
      <p:sp>
        <p:nvSpPr>
          <p:cNvPr id="3" name="Text Placeholder 2"/>
          <p:cNvSpPr>
            <a:spLocks noGrp="1"/>
          </p:cNvSpPr>
          <p:nvPr>
            <p:ph type="body" idx="1"/>
          </p:nvPr>
        </p:nvSpPr>
        <p:spPr>
          <a:xfrm>
            <a:off x="309072" y="529811"/>
            <a:ext cx="8520599" cy="352475"/>
          </a:xfrm>
        </p:spPr>
        <p:txBody>
          <a:bodyPr/>
          <a:lstStyle/>
          <a:p>
            <a:pPr algn="ctr"/>
            <a:r>
              <a:rPr lang="en-US" dirty="0" smtClean="0"/>
              <a:t>Before Pop</a:t>
            </a:r>
            <a:endParaRPr lang="en-US" dirty="0"/>
          </a:p>
        </p:txBody>
      </p:sp>
      <p:pic>
        <p:nvPicPr>
          <p:cNvPr id="4" name="PICT0005_cut_part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882286"/>
            <a:ext cx="6972092" cy="3921802"/>
          </a:xfrm>
          <a:prstGeom prst="rect">
            <a:avLst/>
          </a:prstGeom>
        </p:spPr>
      </p:pic>
    </p:spTree>
    <p:extLst>
      <p:ext uri="{BB962C8B-B14F-4D97-AF65-F5344CB8AC3E}">
        <p14:creationId xmlns:p14="http://schemas.microsoft.com/office/powerpoint/2010/main" val="16379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209550"/>
            <a:ext cx="8520599" cy="428675"/>
          </a:xfrm>
        </p:spPr>
        <p:txBody>
          <a:bodyPr/>
          <a:lstStyle/>
          <a:p>
            <a:pPr algn="ctr"/>
            <a:r>
              <a:rPr lang="en-US" dirty="0" smtClean="0"/>
              <a:t>Before Landing</a:t>
            </a:r>
            <a:endParaRPr lang="en-US" dirty="0"/>
          </a:p>
        </p:txBody>
      </p:sp>
      <p:pic>
        <p:nvPicPr>
          <p:cNvPr id="5" name="PICT0007_cut_part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9899" y="638225"/>
            <a:ext cx="7010400" cy="3943350"/>
          </a:xfrm>
          <a:prstGeom prst="rect">
            <a:avLst/>
          </a:prstGeom>
        </p:spPr>
      </p:pic>
    </p:spTree>
    <p:extLst>
      <p:ext uri="{BB962C8B-B14F-4D97-AF65-F5344CB8AC3E}">
        <p14:creationId xmlns:p14="http://schemas.microsoft.com/office/powerpoint/2010/main" val="161375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311700" y="2150850"/>
            <a:ext cx="8520600" cy="841800"/>
          </a:xfrm>
          <a:prstGeom prst="rect">
            <a:avLst/>
          </a:prstGeom>
        </p:spPr>
        <p:txBody>
          <a:bodyPr lIns="91425" tIns="91425" rIns="91425" bIns="91425" anchor="ctr" anchorCtr="0">
            <a:noAutofit/>
          </a:bodyPr>
          <a:lstStyle/>
          <a:p>
            <a:pPr lvl="0">
              <a:spcBef>
                <a:spcPts val="0"/>
              </a:spcBef>
              <a:buNone/>
            </a:pPr>
            <a:r>
              <a:rPr lang="en"/>
              <a:t>Questions?</a:t>
            </a: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p:cNvPicPr preferRelativeResize="0"/>
          <p:nvPr/>
        </p:nvPicPr>
        <p:blipFill rotWithShape="1">
          <a:blip r:embed="rId3">
            <a:alphaModFix/>
          </a:blip>
          <a:srcRect/>
          <a:stretch/>
        </p:blipFill>
        <p:spPr>
          <a:xfrm rot="5400000">
            <a:off x="5410199" y="1657350"/>
            <a:ext cx="3314700" cy="3314700"/>
          </a:xfrm>
          <a:prstGeom prst="rect">
            <a:avLst/>
          </a:prstGeom>
          <a:noFill/>
          <a:ln w="88900" cap="sq" cmpd="thickThin">
            <a:solidFill>
              <a:srgbClr val="000000"/>
            </a:solidFill>
            <a:prstDash val="solid"/>
            <a:miter/>
            <a:headEnd type="none" w="med" len="med"/>
            <a:tailEnd type="none" w="med" len="med"/>
          </a:ln>
        </p:spPr>
      </p:pic>
      <p:pic>
        <p:nvPicPr>
          <p:cNvPr id="96" name="Shape 96"/>
          <p:cNvPicPr preferRelativeResize="0"/>
          <p:nvPr/>
        </p:nvPicPr>
        <p:blipFill rotWithShape="1">
          <a:blip r:embed="rId4">
            <a:alphaModFix/>
          </a:blip>
          <a:srcRect/>
          <a:stretch/>
        </p:blipFill>
        <p:spPr>
          <a:xfrm rot="5400000">
            <a:off x="1316975" y="1973475"/>
            <a:ext cx="2438400" cy="2438400"/>
          </a:xfrm>
          <a:prstGeom prst="rect">
            <a:avLst/>
          </a:prstGeom>
          <a:noFill/>
          <a:ln w="88900" cap="sq" cmpd="thickThin">
            <a:solidFill>
              <a:srgbClr val="000000"/>
            </a:solidFill>
            <a:prstDash val="solid"/>
            <a:miter/>
            <a:headEnd type="none" w="med" len="med"/>
            <a:tailEnd type="none" w="med" len="med"/>
          </a:ln>
        </p:spPr>
      </p:pic>
      <p:sp>
        <p:nvSpPr>
          <p:cNvPr id="97" name="Shape 97"/>
          <p:cNvSpPr txBox="1">
            <a:spLocks noGrp="1"/>
          </p:cNvSpPr>
          <p:nvPr>
            <p:ph type="body" idx="1"/>
          </p:nvPr>
        </p:nvSpPr>
        <p:spPr>
          <a:xfrm>
            <a:off x="685800" y="228600"/>
            <a:ext cx="7772400" cy="1634129"/>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lt2"/>
              </a:buClr>
              <a:buSzPct val="25000"/>
              <a:buFont typeface="Arial"/>
              <a:buNone/>
            </a:pPr>
            <a:r>
              <a:rPr lang="en" sz="3600" b="0" i="0" u="none" strike="noStrike" cap="none">
                <a:solidFill>
                  <a:schemeClr val="lt2"/>
                </a:solidFill>
                <a:latin typeface="Arial"/>
                <a:ea typeface="Arial"/>
                <a:cs typeface="Arial"/>
                <a:sym typeface="Arial"/>
              </a:rPr>
              <a:t>Construction of the interior of the payload</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457200" y="362694"/>
            <a:ext cx="8229600" cy="1049400"/>
          </a:xfrm>
          <a:prstGeom prst="rect">
            <a:avLst/>
          </a:prstGeom>
        </p:spPr>
        <p:txBody>
          <a:bodyPr lIns="91425" tIns="91425" rIns="91425" bIns="91425" anchor="t" anchorCtr="0">
            <a:noAutofit/>
          </a:bodyPr>
          <a:lstStyle/>
          <a:p>
            <a:pPr lvl="0">
              <a:spcBef>
                <a:spcPts val="0"/>
              </a:spcBef>
              <a:buNone/>
            </a:pPr>
            <a:r>
              <a:rPr lang="en" sz="3600"/>
              <a:t>Software</a:t>
            </a:r>
          </a:p>
        </p:txBody>
      </p:sp>
      <p:sp>
        <p:nvSpPr>
          <p:cNvPr id="103" name="Shape 103"/>
          <p:cNvSpPr txBox="1">
            <a:spLocks noGrp="1"/>
          </p:cNvSpPr>
          <p:nvPr>
            <p:ph type="body" idx="1"/>
          </p:nvPr>
        </p:nvSpPr>
        <p:spPr>
          <a:xfrm>
            <a:off x="457200" y="1065777"/>
            <a:ext cx="8229600" cy="1848300"/>
          </a:xfrm>
          <a:prstGeom prst="rect">
            <a:avLst/>
          </a:prstGeom>
        </p:spPr>
        <p:txBody>
          <a:bodyPr lIns="91425" tIns="91425" rIns="91425" bIns="91425" anchor="t" anchorCtr="0">
            <a:noAutofit/>
          </a:bodyPr>
          <a:lstStyle/>
          <a:p>
            <a:pPr lvl="0" rtl="0">
              <a:spcBef>
                <a:spcPts val="0"/>
              </a:spcBef>
              <a:buNone/>
            </a:pPr>
            <a:r>
              <a:rPr lang="en" sz="2200"/>
              <a:t>Extensive research was done to customize the libraries to what we want them to do.</a:t>
            </a:r>
          </a:p>
          <a:p>
            <a:pPr lvl="0">
              <a:spcBef>
                <a:spcPts val="0"/>
              </a:spcBef>
              <a:buNone/>
            </a:pPr>
            <a:r>
              <a:rPr lang="en" sz="2200"/>
              <a:t>Sensors used: Pressure, Exterior Temperature, Real Time Clock, and Magneto Meter</a:t>
            </a:r>
          </a:p>
        </p:txBody>
      </p:sp>
      <p:pic>
        <p:nvPicPr>
          <p:cNvPr id="104" name="Shape 104"/>
          <p:cNvPicPr preferRelativeResize="0"/>
          <p:nvPr/>
        </p:nvPicPr>
        <p:blipFill>
          <a:blip r:embed="rId3">
            <a:alphaModFix/>
          </a:blip>
          <a:stretch>
            <a:fillRect/>
          </a:stretch>
        </p:blipFill>
        <p:spPr>
          <a:xfrm>
            <a:off x="3654549" y="2616799"/>
            <a:ext cx="3957375" cy="2271925"/>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457200" y="200619"/>
            <a:ext cx="8229600" cy="1049273"/>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800" b="0" i="0" u="none" strike="noStrike" cap="none">
                <a:solidFill>
                  <a:schemeClr val="dk1"/>
                </a:solidFill>
                <a:latin typeface="Arial"/>
                <a:ea typeface="Arial"/>
                <a:cs typeface="Arial"/>
                <a:sym typeface="Arial"/>
              </a:rPr>
              <a:t>Reflection of Launch</a:t>
            </a:r>
          </a:p>
        </p:txBody>
      </p:sp>
      <p:sp>
        <p:nvSpPr>
          <p:cNvPr id="125" name="Shape 125"/>
          <p:cNvSpPr txBox="1">
            <a:spLocks noGrp="1"/>
          </p:cNvSpPr>
          <p:nvPr>
            <p:ph type="body" idx="1"/>
          </p:nvPr>
        </p:nvSpPr>
        <p:spPr>
          <a:xfrm>
            <a:off x="457200" y="1412105"/>
            <a:ext cx="8229600" cy="34290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lt2"/>
              </a:buClr>
              <a:buSzPct val="25000"/>
              <a:buFont typeface="Arial"/>
              <a:buNone/>
            </a:pPr>
            <a:r>
              <a:rPr lang="en" sz="1800" b="0" i="0" u="none" strike="noStrike" cap="none">
                <a:solidFill>
                  <a:schemeClr val="lt2"/>
                </a:solidFill>
                <a:latin typeface="Arial"/>
                <a:ea typeface="Arial"/>
                <a:cs typeface="Arial"/>
                <a:sym typeface="Arial"/>
              </a:rPr>
              <a:t>The design of the payload was undamaged</a:t>
            </a:r>
          </a:p>
          <a:p>
            <a:pPr marL="0" marR="0" lvl="0" indent="0" algn="l" rtl="0">
              <a:lnSpc>
                <a:spcPct val="115000"/>
              </a:lnSpc>
              <a:spcBef>
                <a:spcPts val="1600"/>
              </a:spcBef>
              <a:spcAft>
                <a:spcPts val="0"/>
              </a:spcAft>
              <a:buClr>
                <a:schemeClr val="lt2"/>
              </a:buClr>
              <a:buSzPct val="25000"/>
              <a:buFont typeface="Arial"/>
              <a:buNone/>
            </a:pPr>
            <a:r>
              <a:rPr lang="en" sz="1800" b="0" i="0" u="none" strike="noStrike" cap="none">
                <a:solidFill>
                  <a:schemeClr val="lt2"/>
                </a:solidFill>
                <a:latin typeface="Arial"/>
                <a:ea typeface="Arial"/>
                <a:cs typeface="Arial"/>
                <a:sym typeface="Arial"/>
              </a:rPr>
              <a:t>The setup for the interior was stable and durable </a:t>
            </a:r>
          </a:p>
          <a:p>
            <a:pPr marL="457200" marR="0" lvl="0" indent="-317500" algn="l" rtl="0">
              <a:lnSpc>
                <a:spcPct val="115000"/>
              </a:lnSpc>
              <a:spcBef>
                <a:spcPts val="1600"/>
              </a:spcBef>
              <a:spcAft>
                <a:spcPts val="0"/>
              </a:spcAft>
              <a:buClr>
                <a:schemeClr val="lt2"/>
              </a:buClr>
              <a:buSzPct val="100000"/>
              <a:buFont typeface="Arial"/>
              <a:buChar char="●"/>
            </a:pPr>
            <a:r>
              <a:rPr lang="en" sz="1400" b="0" i="0" u="none" strike="noStrike" cap="none">
                <a:solidFill>
                  <a:schemeClr val="lt2"/>
                </a:solidFill>
                <a:latin typeface="Arial"/>
                <a:ea typeface="Arial"/>
                <a:cs typeface="Arial"/>
                <a:sym typeface="Arial"/>
              </a:rPr>
              <a:t>Everything was intact and in the exact same position after launch</a:t>
            </a:r>
          </a:p>
          <a:p>
            <a:pPr marL="0" marR="0" lvl="0" indent="0" algn="l" rtl="0">
              <a:lnSpc>
                <a:spcPct val="115000"/>
              </a:lnSpc>
              <a:spcBef>
                <a:spcPts val="1600"/>
              </a:spcBef>
              <a:spcAft>
                <a:spcPts val="0"/>
              </a:spcAft>
              <a:buClr>
                <a:schemeClr val="lt2"/>
              </a:buClr>
              <a:buSzPct val="25000"/>
              <a:buFont typeface="Arial"/>
              <a:buNone/>
            </a:pPr>
            <a:r>
              <a:rPr lang="en" sz="1800" b="0" i="0" u="none" strike="noStrike" cap="none">
                <a:solidFill>
                  <a:schemeClr val="lt2"/>
                </a:solidFill>
                <a:latin typeface="Arial"/>
                <a:ea typeface="Arial"/>
                <a:cs typeface="Arial"/>
                <a:sym typeface="Arial"/>
              </a:rPr>
              <a:t>Problem with the precision of circuitry wiring</a:t>
            </a:r>
          </a:p>
          <a:p>
            <a:pPr marL="0" marR="0" lvl="0" indent="0" algn="l" rtl="0">
              <a:lnSpc>
                <a:spcPct val="115000"/>
              </a:lnSpc>
              <a:spcBef>
                <a:spcPts val="1600"/>
              </a:spcBef>
              <a:spcAft>
                <a:spcPts val="0"/>
              </a:spcAft>
              <a:buClr>
                <a:schemeClr val="lt2"/>
              </a:buClr>
              <a:buSzPct val="25000"/>
              <a:buFont typeface="Arial"/>
              <a:buNone/>
            </a:pPr>
            <a:endParaRPr sz="1800" b="0" i="0" u="none" strike="noStrike" cap="none">
              <a:solidFill>
                <a:schemeClr val="lt2"/>
              </a:solidFill>
              <a:latin typeface="Arial"/>
              <a:ea typeface="Arial"/>
              <a:cs typeface="Arial"/>
              <a:sym typeface="Arial"/>
            </a:endParaRPr>
          </a:p>
          <a:p>
            <a:pPr marL="0" marR="0" lvl="0" indent="0" algn="l" rtl="0">
              <a:lnSpc>
                <a:spcPct val="115000"/>
              </a:lnSpc>
              <a:spcBef>
                <a:spcPts val="1600"/>
              </a:spcBef>
              <a:spcAft>
                <a:spcPts val="0"/>
              </a:spcAft>
              <a:buClr>
                <a:schemeClr val="lt2"/>
              </a:buClr>
              <a:buSzPct val="25000"/>
              <a:buFont typeface="Arial"/>
              <a:buNone/>
            </a:pPr>
            <a:endParaRPr sz="1800" b="0" i="0" u="none" strike="noStrike" cap="none">
              <a:solidFill>
                <a:schemeClr val="lt2"/>
              </a:solidFill>
              <a:latin typeface="Arial"/>
              <a:ea typeface="Arial"/>
              <a:cs typeface="Arial"/>
              <a:sym typeface="Arial"/>
            </a:endParaRPr>
          </a:p>
          <a:p>
            <a:pPr marL="0" marR="0" lvl="0" indent="0" algn="l" rtl="0">
              <a:lnSpc>
                <a:spcPct val="115000"/>
              </a:lnSpc>
              <a:spcBef>
                <a:spcPts val="1600"/>
              </a:spcBef>
              <a:spcAft>
                <a:spcPts val="0"/>
              </a:spcAft>
              <a:buClr>
                <a:schemeClr val="lt2"/>
              </a:buClr>
              <a:buSzPct val="25000"/>
              <a:buFont typeface="Arial"/>
              <a:buNone/>
            </a:pPr>
            <a:endParaRPr sz="1800" b="0" i="0" u="none" strike="noStrike" cap="none">
              <a:solidFill>
                <a:schemeClr val="lt2"/>
              </a:solidFill>
              <a:latin typeface="Arial"/>
              <a:ea typeface="Arial"/>
              <a:cs typeface="Arial"/>
              <a:sym typeface="Arial"/>
            </a:endParaRP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29"/>
        <p:cNvGrpSpPr/>
        <p:nvPr/>
      </p:nvGrpSpPr>
      <p:grpSpPr>
        <a:xfrm>
          <a:off x="0" y="0"/>
          <a:ext cx="0" cy="0"/>
          <a:chOff x="0" y="0"/>
          <a:chExt cx="0" cy="0"/>
        </a:xfrm>
      </p:grpSpPr>
      <p:sp>
        <p:nvSpPr>
          <p:cNvPr id="130" name="Shape 130"/>
          <p:cNvSpPr txBox="1"/>
          <p:nvPr/>
        </p:nvSpPr>
        <p:spPr>
          <a:xfrm>
            <a:off x="123325" y="598150"/>
            <a:ext cx="8915099" cy="11277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FFFFFF"/>
              </a:buClr>
              <a:buSzPct val="25000"/>
              <a:buFont typeface="Arial"/>
              <a:buNone/>
            </a:pPr>
            <a:r>
              <a:rPr lang="en" sz="5200" b="0" i="0" u="none" strike="noStrike" cap="none">
                <a:solidFill>
                  <a:srgbClr val="FFFFFF"/>
                </a:solidFill>
                <a:latin typeface="Arial"/>
                <a:ea typeface="Arial"/>
                <a:cs typeface="Arial"/>
                <a:sym typeface="Arial"/>
              </a:rPr>
              <a:t>Team Rocket Weather Station</a:t>
            </a:r>
          </a:p>
        </p:txBody>
      </p:sp>
      <p:sp>
        <p:nvSpPr>
          <p:cNvPr id="131" name="Shape 131"/>
          <p:cNvSpPr txBox="1"/>
          <p:nvPr/>
        </p:nvSpPr>
        <p:spPr>
          <a:xfrm>
            <a:off x="123325" y="4210825"/>
            <a:ext cx="8520599" cy="82529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800" b="0" i="0" u="none" strike="noStrike" cap="none">
                <a:solidFill>
                  <a:schemeClr val="dk1"/>
                </a:solidFill>
                <a:latin typeface="Arial"/>
                <a:ea typeface="Arial"/>
                <a:cs typeface="Arial"/>
                <a:sym typeface="Arial"/>
              </a:rPr>
              <a:t>By: Leroy, Tommy ,Andrey, Nick, Lucas, Jonathan</a:t>
            </a:r>
          </a:p>
          <a:p>
            <a:pPr marL="0" marR="0" lvl="0" indent="0" algn="ctr" rtl="0">
              <a:lnSpc>
                <a:spcPct val="100000"/>
              </a:lnSpc>
              <a:spcBef>
                <a:spcPts val="0"/>
              </a:spcBef>
              <a:spcAft>
                <a:spcPts val="0"/>
              </a:spcAft>
              <a:buClr>
                <a:srgbClr val="000000"/>
              </a:buClr>
              <a:buFont typeface="Arial"/>
              <a:buNone/>
            </a:pPr>
            <a:endParaRPr sz="2800" b="0" i="0" u="none" strike="noStrike" cap="none">
              <a:solidFill>
                <a:srgbClr val="ADADAD"/>
              </a:solidFill>
              <a:latin typeface="Arial"/>
              <a:ea typeface="Arial"/>
              <a:cs typeface="Arial"/>
              <a:sym typeface="Arial"/>
            </a:endParaRPr>
          </a:p>
          <a:p>
            <a:pPr marL="0" marR="0" lvl="0" indent="0" algn="ctr" rtl="0">
              <a:lnSpc>
                <a:spcPct val="100000"/>
              </a:lnSpc>
              <a:spcBef>
                <a:spcPts val="0"/>
              </a:spcBef>
              <a:spcAft>
                <a:spcPts val="0"/>
              </a:spcAft>
              <a:buClr>
                <a:srgbClr val="000000"/>
              </a:buClr>
              <a:buFont typeface="Arial"/>
              <a:buNone/>
            </a:pPr>
            <a:endParaRPr sz="2800" b="0" i="0" u="none" strike="noStrike" cap="none">
              <a:solidFill>
                <a:srgbClr val="ADADAD"/>
              </a:solidFill>
              <a:latin typeface="Arial"/>
              <a:ea typeface="Arial"/>
              <a:cs typeface="Arial"/>
              <a:sym typeface="Arial"/>
            </a:endParaRP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ctrTitle"/>
          </p:nvPr>
        </p:nvSpPr>
        <p:spPr>
          <a:xfrm>
            <a:off x="436225" y="868050"/>
            <a:ext cx="3960000" cy="7926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a:buNone/>
            </a:pPr>
            <a:r>
              <a:rPr lang="en" sz="5200" b="0" i="0" u="none" strike="noStrike" cap="none">
                <a:solidFill>
                  <a:schemeClr val="dk1"/>
                </a:solidFill>
                <a:latin typeface="Arial"/>
                <a:ea typeface="Arial"/>
                <a:cs typeface="Arial"/>
                <a:sym typeface="Arial"/>
              </a:rPr>
              <a:t>Objective:</a:t>
            </a:r>
          </a:p>
        </p:txBody>
      </p:sp>
      <p:sp>
        <p:nvSpPr>
          <p:cNvPr id="137" name="Shape 137"/>
          <p:cNvSpPr txBox="1">
            <a:spLocks noGrp="1"/>
          </p:cNvSpPr>
          <p:nvPr>
            <p:ph type="subTitle" idx="1"/>
          </p:nvPr>
        </p:nvSpPr>
        <p:spPr>
          <a:xfrm>
            <a:off x="311700" y="2485425"/>
            <a:ext cx="8520599" cy="1837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2"/>
              </a:buClr>
              <a:buSzPct val="25000"/>
              <a:buFont typeface="Arial"/>
              <a:buNone/>
            </a:pPr>
            <a:r>
              <a:rPr lang="en" sz="1800" b="0" i="0" u="none" strike="noStrike" cap="none">
                <a:solidFill>
                  <a:srgbClr val="ADADAD"/>
                </a:solidFill>
                <a:latin typeface="Arial"/>
                <a:ea typeface="Arial"/>
                <a:cs typeface="Arial"/>
                <a:sym typeface="Arial"/>
              </a:rPr>
              <a:t>The objective of the team rocket  weather station is determine the  direction of flight , concentration level of hydrogen ,ozone, and nitrogen within the stratosphere, and determine the altitude, pressures, and temperature  along the trip. With this information we expect to get a clear understanding of different relationships between pressure, temperature, altitude, and concentration levels in the </a:t>
            </a:r>
            <a:r>
              <a:rPr lang="en" sz="1800" b="0" i="0" u="none" strike="noStrike" cap="none">
                <a:solidFill>
                  <a:schemeClr val="lt2"/>
                </a:solidFill>
                <a:latin typeface="Arial"/>
                <a:ea typeface="Arial"/>
                <a:cs typeface="Arial"/>
                <a:sym typeface="Arial"/>
              </a:rPr>
              <a:t>stratosphere </a:t>
            </a:r>
            <a:r>
              <a:rPr lang="en" sz="1800" b="0" i="0" u="none" strike="noStrike" cap="none">
                <a:solidFill>
                  <a:srgbClr val="ADADAD"/>
                </a:solidFill>
                <a:latin typeface="Arial"/>
                <a:ea typeface="Arial"/>
                <a:cs typeface="Arial"/>
                <a:sym typeface="Arial"/>
              </a:rPr>
              <a:t>.</a:t>
            </a:r>
          </a:p>
          <a:p>
            <a:pPr marL="0" marR="0" lvl="0" indent="0" algn="l" rtl="0">
              <a:lnSpc>
                <a:spcPct val="100000"/>
              </a:lnSpc>
              <a:spcBef>
                <a:spcPts val="0"/>
              </a:spcBef>
              <a:spcAft>
                <a:spcPts val="0"/>
              </a:spcAft>
              <a:buClr>
                <a:schemeClr val="lt2"/>
              </a:buClr>
              <a:buSzPct val="25000"/>
              <a:buFont typeface="Arial"/>
              <a:buNone/>
            </a:pPr>
            <a:endParaRPr sz="1800" b="0" i="0" u="none" strike="noStrike" cap="none">
              <a:solidFill>
                <a:schemeClr val="lt2"/>
              </a:solidFill>
              <a:latin typeface="Arial"/>
              <a:ea typeface="Arial"/>
              <a:cs typeface="Arial"/>
              <a:sym typeface="Arial"/>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800" b="0" i="0" u="none" strike="noStrike" cap="none">
                <a:solidFill>
                  <a:schemeClr val="dk1"/>
                </a:solidFill>
                <a:latin typeface="Arial"/>
                <a:ea typeface="Arial"/>
                <a:cs typeface="Arial"/>
                <a:sym typeface="Arial"/>
              </a:rPr>
              <a:t>Design Stages of the Box</a:t>
            </a:r>
          </a:p>
        </p:txBody>
      </p:sp>
      <p:pic>
        <p:nvPicPr>
          <p:cNvPr id="153" name="Shape 153"/>
          <p:cNvPicPr preferRelativeResize="0"/>
          <p:nvPr/>
        </p:nvPicPr>
        <p:blipFill rotWithShape="1">
          <a:blip r:embed="rId3">
            <a:alphaModFix/>
          </a:blip>
          <a:srcRect/>
          <a:stretch/>
        </p:blipFill>
        <p:spPr>
          <a:xfrm>
            <a:off x="311700" y="1017725"/>
            <a:ext cx="1808979" cy="1595402"/>
          </a:xfrm>
          <a:prstGeom prst="rect">
            <a:avLst/>
          </a:prstGeom>
          <a:noFill/>
          <a:ln>
            <a:noFill/>
          </a:ln>
        </p:spPr>
      </p:pic>
      <p:pic>
        <p:nvPicPr>
          <p:cNvPr id="154" name="Shape 154"/>
          <p:cNvPicPr preferRelativeResize="0"/>
          <p:nvPr/>
        </p:nvPicPr>
        <p:blipFill rotWithShape="1">
          <a:blip r:embed="rId4">
            <a:alphaModFix/>
          </a:blip>
          <a:srcRect/>
          <a:stretch/>
        </p:blipFill>
        <p:spPr>
          <a:xfrm>
            <a:off x="4941450" y="1017725"/>
            <a:ext cx="1808979" cy="1595402"/>
          </a:xfrm>
          <a:prstGeom prst="rect">
            <a:avLst/>
          </a:prstGeom>
          <a:noFill/>
          <a:ln>
            <a:noFill/>
          </a:ln>
        </p:spPr>
      </p:pic>
      <p:pic>
        <p:nvPicPr>
          <p:cNvPr id="155" name="Shape 155"/>
          <p:cNvPicPr preferRelativeResize="0"/>
          <p:nvPr/>
        </p:nvPicPr>
        <p:blipFill rotWithShape="1">
          <a:blip r:embed="rId5">
            <a:alphaModFix/>
          </a:blip>
          <a:srcRect/>
          <a:stretch/>
        </p:blipFill>
        <p:spPr>
          <a:xfrm>
            <a:off x="7256311" y="1017725"/>
            <a:ext cx="1808979" cy="1595402"/>
          </a:xfrm>
          <a:prstGeom prst="rect">
            <a:avLst/>
          </a:prstGeom>
          <a:noFill/>
          <a:ln>
            <a:noFill/>
          </a:ln>
        </p:spPr>
      </p:pic>
      <p:pic>
        <p:nvPicPr>
          <p:cNvPr id="156" name="Shape 156"/>
          <p:cNvPicPr preferRelativeResize="0"/>
          <p:nvPr/>
        </p:nvPicPr>
        <p:blipFill rotWithShape="1">
          <a:blip r:embed="rId6">
            <a:alphaModFix/>
          </a:blip>
          <a:srcRect/>
          <a:stretch/>
        </p:blipFill>
        <p:spPr>
          <a:xfrm>
            <a:off x="311725" y="3034475"/>
            <a:ext cx="1808979" cy="1595402"/>
          </a:xfrm>
          <a:prstGeom prst="rect">
            <a:avLst/>
          </a:prstGeom>
          <a:noFill/>
          <a:ln>
            <a:noFill/>
          </a:ln>
        </p:spPr>
      </p:pic>
      <p:pic>
        <p:nvPicPr>
          <p:cNvPr id="157" name="Shape 157"/>
          <p:cNvPicPr preferRelativeResize="0"/>
          <p:nvPr/>
        </p:nvPicPr>
        <p:blipFill rotWithShape="1">
          <a:blip r:embed="rId7">
            <a:alphaModFix/>
          </a:blip>
          <a:srcRect/>
          <a:stretch/>
        </p:blipFill>
        <p:spPr>
          <a:xfrm>
            <a:off x="2626575" y="3034475"/>
            <a:ext cx="1808979" cy="1595402"/>
          </a:xfrm>
          <a:prstGeom prst="rect">
            <a:avLst/>
          </a:prstGeom>
          <a:noFill/>
          <a:ln>
            <a:noFill/>
          </a:ln>
        </p:spPr>
      </p:pic>
      <p:pic>
        <p:nvPicPr>
          <p:cNvPr id="158" name="Shape 158"/>
          <p:cNvPicPr preferRelativeResize="0"/>
          <p:nvPr/>
        </p:nvPicPr>
        <p:blipFill rotWithShape="1">
          <a:blip r:embed="rId8">
            <a:alphaModFix/>
          </a:blip>
          <a:srcRect/>
          <a:stretch/>
        </p:blipFill>
        <p:spPr>
          <a:xfrm>
            <a:off x="2626575" y="1017725"/>
            <a:ext cx="1808974" cy="1595399"/>
          </a:xfrm>
          <a:prstGeom prst="rect">
            <a:avLst/>
          </a:prstGeom>
          <a:noFill/>
          <a:ln>
            <a:noFill/>
          </a:ln>
        </p:spPr>
      </p:pic>
      <p:pic>
        <p:nvPicPr>
          <p:cNvPr id="159" name="Shape 159"/>
          <p:cNvPicPr preferRelativeResize="0"/>
          <p:nvPr/>
        </p:nvPicPr>
        <p:blipFill rotWithShape="1">
          <a:blip r:embed="rId9">
            <a:alphaModFix/>
          </a:blip>
          <a:srcRect/>
          <a:stretch/>
        </p:blipFill>
        <p:spPr>
          <a:xfrm>
            <a:off x="4941450" y="3034475"/>
            <a:ext cx="1808974" cy="1595399"/>
          </a:xfrm>
          <a:prstGeom prst="rect">
            <a:avLst/>
          </a:prstGeom>
          <a:noFill/>
          <a:ln>
            <a:noFill/>
          </a:ln>
        </p:spPr>
      </p:pic>
      <p:pic>
        <p:nvPicPr>
          <p:cNvPr id="160" name="Shape 160"/>
          <p:cNvPicPr preferRelativeResize="0"/>
          <p:nvPr/>
        </p:nvPicPr>
        <p:blipFill rotWithShape="1">
          <a:blip r:embed="rId10">
            <a:alphaModFix/>
          </a:blip>
          <a:srcRect/>
          <a:stretch/>
        </p:blipFill>
        <p:spPr>
          <a:xfrm>
            <a:off x="7256325" y="3034475"/>
            <a:ext cx="1808979" cy="1595402"/>
          </a:xfrm>
          <a:prstGeom prst="rect">
            <a:avLst/>
          </a:prstGeom>
          <a:noFill/>
          <a:ln>
            <a:noFill/>
          </a:ln>
        </p:spPr>
      </p:pic>
      <p:sp>
        <p:nvSpPr>
          <p:cNvPr id="161" name="Shape 161"/>
          <p:cNvSpPr/>
          <p:nvPr/>
        </p:nvSpPr>
        <p:spPr>
          <a:xfrm>
            <a:off x="2161825" y="1656400"/>
            <a:ext cx="423600" cy="5979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62" name="Shape 162"/>
          <p:cNvSpPr/>
          <p:nvPr/>
        </p:nvSpPr>
        <p:spPr>
          <a:xfrm>
            <a:off x="4476700" y="1656400"/>
            <a:ext cx="423600" cy="5979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63" name="Shape 163"/>
          <p:cNvSpPr/>
          <p:nvPr/>
        </p:nvSpPr>
        <p:spPr>
          <a:xfrm>
            <a:off x="6791575" y="1656400"/>
            <a:ext cx="423600" cy="5979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64" name="Shape 164"/>
          <p:cNvSpPr/>
          <p:nvPr/>
        </p:nvSpPr>
        <p:spPr>
          <a:xfrm>
            <a:off x="4476700" y="3533225"/>
            <a:ext cx="423600" cy="5979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65" name="Shape 165"/>
          <p:cNvSpPr/>
          <p:nvPr/>
        </p:nvSpPr>
        <p:spPr>
          <a:xfrm>
            <a:off x="6791575" y="3533225"/>
            <a:ext cx="423600" cy="5979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66" name="Shape 166"/>
          <p:cNvSpPr/>
          <p:nvPr/>
        </p:nvSpPr>
        <p:spPr>
          <a:xfrm>
            <a:off x="2161836" y="3533225"/>
            <a:ext cx="423600" cy="5979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67" name="Shape 167"/>
          <p:cNvSpPr txBox="1"/>
          <p:nvPr/>
        </p:nvSpPr>
        <p:spPr>
          <a:xfrm>
            <a:off x="599837" y="2678000"/>
            <a:ext cx="1232699" cy="29159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3F3F3"/>
              </a:buClr>
              <a:buSzPct val="25000"/>
              <a:buFont typeface="Arial"/>
              <a:buNone/>
            </a:pPr>
            <a:r>
              <a:rPr lang="en" sz="1400" b="0" i="0" u="none" strike="noStrike" cap="none">
                <a:solidFill>
                  <a:srgbClr val="F3F3F3"/>
                </a:solidFill>
                <a:latin typeface="Arial"/>
                <a:ea typeface="Arial"/>
                <a:cs typeface="Arial"/>
                <a:sym typeface="Arial"/>
              </a:rPr>
              <a:t>Sketching</a:t>
            </a:r>
          </a:p>
        </p:txBody>
      </p:sp>
      <p:sp>
        <p:nvSpPr>
          <p:cNvPr id="168" name="Shape 168"/>
          <p:cNvSpPr txBox="1"/>
          <p:nvPr/>
        </p:nvSpPr>
        <p:spPr>
          <a:xfrm>
            <a:off x="2626561" y="2678000"/>
            <a:ext cx="1808999" cy="29159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 sz="1400" b="0" i="0" u="none" strike="noStrike" cap="none">
                <a:solidFill>
                  <a:srgbClr val="FFFFFF"/>
                </a:solidFill>
                <a:latin typeface="Arial"/>
                <a:ea typeface="Arial"/>
                <a:cs typeface="Arial"/>
                <a:sym typeface="Arial"/>
              </a:rPr>
              <a:t>Cutting and Shaving</a:t>
            </a:r>
          </a:p>
        </p:txBody>
      </p:sp>
      <p:sp>
        <p:nvSpPr>
          <p:cNvPr id="169" name="Shape 169"/>
          <p:cNvSpPr txBox="1"/>
          <p:nvPr/>
        </p:nvSpPr>
        <p:spPr>
          <a:xfrm>
            <a:off x="5397625" y="2661050"/>
            <a:ext cx="1120800" cy="3254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 sz="1400" b="0" i="0" u="none" strike="noStrike" cap="none">
                <a:solidFill>
                  <a:srgbClr val="FFFFFF"/>
                </a:solidFill>
                <a:latin typeface="Arial"/>
                <a:ea typeface="Arial"/>
                <a:cs typeface="Arial"/>
                <a:sym typeface="Arial"/>
              </a:rPr>
              <a:t>Chimney</a:t>
            </a:r>
          </a:p>
        </p:txBody>
      </p:sp>
      <p:sp>
        <p:nvSpPr>
          <p:cNvPr id="170" name="Shape 170"/>
          <p:cNvSpPr txBox="1"/>
          <p:nvPr/>
        </p:nvSpPr>
        <p:spPr>
          <a:xfrm>
            <a:off x="7215161" y="2661050"/>
            <a:ext cx="2055000" cy="3254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 sz="1400" b="0" i="0" u="none" strike="noStrike" cap="none">
                <a:solidFill>
                  <a:srgbClr val="FFFFFF"/>
                </a:solidFill>
                <a:latin typeface="Arial"/>
                <a:ea typeface="Arial"/>
                <a:cs typeface="Arial"/>
                <a:sym typeface="Arial"/>
              </a:rPr>
              <a:t>Holes and Placement</a:t>
            </a:r>
          </a:p>
        </p:txBody>
      </p:sp>
      <p:sp>
        <p:nvSpPr>
          <p:cNvPr id="171" name="Shape 171"/>
          <p:cNvSpPr txBox="1"/>
          <p:nvPr/>
        </p:nvSpPr>
        <p:spPr>
          <a:xfrm>
            <a:off x="188711" y="4694750"/>
            <a:ext cx="2055000" cy="19919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 sz="1400" b="0" i="0" u="none" strike="noStrike" cap="none">
                <a:solidFill>
                  <a:srgbClr val="FFFFFF"/>
                </a:solidFill>
                <a:latin typeface="Arial"/>
                <a:ea typeface="Arial"/>
                <a:cs typeface="Arial"/>
                <a:sym typeface="Arial"/>
              </a:rPr>
              <a:t>Spray Paint and Frame</a:t>
            </a:r>
          </a:p>
        </p:txBody>
      </p:sp>
      <p:sp>
        <p:nvSpPr>
          <p:cNvPr id="172" name="Shape 172"/>
          <p:cNvSpPr txBox="1"/>
          <p:nvPr/>
        </p:nvSpPr>
        <p:spPr>
          <a:xfrm>
            <a:off x="2498250" y="4694750"/>
            <a:ext cx="2206499" cy="3254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 sz="1200" b="0" i="0" u="none" strike="noStrike" cap="none">
                <a:solidFill>
                  <a:srgbClr val="FFFFFF"/>
                </a:solidFill>
                <a:latin typeface="Arial"/>
                <a:ea typeface="Arial"/>
                <a:cs typeface="Arial"/>
                <a:sym typeface="Arial"/>
              </a:rPr>
              <a:t>Placement with Components</a:t>
            </a:r>
          </a:p>
        </p:txBody>
      </p:sp>
      <p:sp>
        <p:nvSpPr>
          <p:cNvPr id="173" name="Shape 173"/>
          <p:cNvSpPr txBox="1"/>
          <p:nvPr/>
        </p:nvSpPr>
        <p:spPr>
          <a:xfrm>
            <a:off x="4742675" y="4677800"/>
            <a:ext cx="2206499" cy="3254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 sz="1400" b="0" i="0" u="none" strike="noStrike" cap="none">
                <a:solidFill>
                  <a:srgbClr val="FFFFFF"/>
                </a:solidFill>
                <a:latin typeface="Arial"/>
                <a:ea typeface="Arial"/>
                <a:cs typeface="Arial"/>
                <a:sym typeface="Arial"/>
              </a:rPr>
              <a:t>Adhesive and Insulation</a:t>
            </a:r>
          </a:p>
        </p:txBody>
      </p:sp>
      <p:sp>
        <p:nvSpPr>
          <p:cNvPr id="174" name="Shape 174"/>
          <p:cNvSpPr txBox="1"/>
          <p:nvPr/>
        </p:nvSpPr>
        <p:spPr>
          <a:xfrm>
            <a:off x="7544450" y="4677800"/>
            <a:ext cx="1232699" cy="3254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 sz="1400" b="0" i="0" u="none" strike="noStrike" cap="none">
                <a:solidFill>
                  <a:srgbClr val="FFFFFF"/>
                </a:solidFill>
                <a:latin typeface="Arial"/>
                <a:ea typeface="Arial"/>
                <a:cs typeface="Arial"/>
                <a:sym typeface="Arial"/>
              </a:rPr>
              <a:t>Final Product</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800" b="0" i="0" u="none" strike="noStrike" cap="none">
                <a:solidFill>
                  <a:schemeClr val="dk1"/>
                </a:solidFill>
                <a:latin typeface="Arial"/>
                <a:ea typeface="Arial"/>
                <a:cs typeface="Arial"/>
                <a:sym typeface="Arial"/>
              </a:rPr>
              <a:t>Results</a:t>
            </a:r>
          </a:p>
        </p:txBody>
      </p:sp>
      <p:sp>
        <p:nvSpPr>
          <p:cNvPr id="197" name="Shape 197"/>
          <p:cNvSpPr txBox="1">
            <a:spLocks noGrp="1"/>
          </p:cNvSpPr>
          <p:nvPr>
            <p:ph type="body" idx="1"/>
          </p:nvPr>
        </p:nvSpPr>
        <p:spPr>
          <a:xfrm>
            <a:off x="311700" y="3220050"/>
            <a:ext cx="8033100" cy="1348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lt2"/>
              </a:buClr>
              <a:buSzPct val="25000"/>
              <a:buFont typeface="Arial"/>
              <a:buNone/>
            </a:pPr>
            <a:r>
              <a:rPr lang="en" sz="1800" b="0" i="0" u="none" strike="noStrike" cap="none">
                <a:solidFill>
                  <a:schemeClr val="lt2"/>
                </a:solidFill>
                <a:latin typeface="Arial"/>
                <a:ea typeface="Arial"/>
                <a:cs typeface="Arial"/>
                <a:sym typeface="Arial"/>
              </a:rPr>
              <a:t>Our sensor seems to have missed peak elevation by around 7 km (just under 4.5 mi, 22K feet). This could be caused by water getting into the barometer hole and freezing inside, thus blocking any accurate further pressure readings. This theory coincides with the temperature drop on the right. </a:t>
            </a:r>
          </a:p>
        </p:txBody>
      </p:sp>
      <p:pic>
        <p:nvPicPr>
          <p:cNvPr id="198" name="Shape 198"/>
          <p:cNvPicPr preferRelativeResize="0"/>
          <p:nvPr/>
        </p:nvPicPr>
        <p:blipFill rotWithShape="1">
          <a:blip r:embed="rId3">
            <a:alphaModFix/>
          </a:blip>
          <a:srcRect/>
          <a:stretch/>
        </p:blipFill>
        <p:spPr>
          <a:xfrm>
            <a:off x="4313400" y="1017721"/>
            <a:ext cx="3657824" cy="2202324"/>
          </a:xfrm>
          <a:prstGeom prst="rect">
            <a:avLst/>
          </a:prstGeom>
          <a:noFill/>
          <a:ln>
            <a:noFill/>
          </a:ln>
        </p:spPr>
      </p:pic>
      <p:pic>
        <p:nvPicPr>
          <p:cNvPr id="199" name="Shape 199"/>
          <p:cNvPicPr preferRelativeResize="0"/>
          <p:nvPr/>
        </p:nvPicPr>
        <p:blipFill rotWithShape="1">
          <a:blip r:embed="rId4">
            <a:alphaModFix/>
          </a:blip>
          <a:srcRect/>
          <a:stretch/>
        </p:blipFill>
        <p:spPr>
          <a:xfrm>
            <a:off x="311700" y="1017725"/>
            <a:ext cx="3378525" cy="2202299"/>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name="simple-dark-2">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TotalTime>
  <Words>974</Words>
  <Application>Microsoft Office PowerPoint</Application>
  <PresentationFormat>On-screen Show (16:9)</PresentationFormat>
  <Paragraphs>84</Paragraphs>
  <Slides>25</Slides>
  <Notes>23</Notes>
  <HiddenSlides>0</HiddenSlides>
  <MMClips>2</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25</vt:i4>
      </vt:variant>
    </vt:vector>
  </HeadingPairs>
  <TitlesOfParts>
    <vt:vector size="27" baseType="lpstr">
      <vt:lpstr>Arial</vt:lpstr>
      <vt:lpstr>simple-dark-2</vt:lpstr>
      <vt:lpstr>Project Ascend: Carbon V</vt:lpstr>
      <vt:lpstr>PowerPoint Presentation</vt:lpstr>
      <vt:lpstr>PowerPoint Presentation</vt:lpstr>
      <vt:lpstr>Software</vt:lpstr>
      <vt:lpstr>Reflection of Launch</vt:lpstr>
      <vt:lpstr>PowerPoint Presentation</vt:lpstr>
      <vt:lpstr>Objective:</vt:lpstr>
      <vt:lpstr>Design Stages of the Box</vt:lpstr>
      <vt:lpstr>Results</vt:lpstr>
      <vt:lpstr>Results: Gyroscope</vt:lpstr>
      <vt:lpstr>Results: Acceleration </vt:lpstr>
      <vt:lpstr>Results: Magnetic</vt:lpstr>
      <vt:lpstr>Future Plans Second Semester</vt:lpstr>
      <vt:lpstr> Project Ascend E=MC^2</vt:lpstr>
      <vt:lpstr>3D Structure</vt:lpstr>
      <vt:lpstr>3D Structure</vt:lpstr>
      <vt:lpstr>Sensor Analysis</vt:lpstr>
      <vt:lpstr>Sensor Analysis Cont...</vt:lpstr>
      <vt:lpstr>Gas Sensors</vt:lpstr>
      <vt:lpstr>Gas Sensors Cont...</vt:lpstr>
      <vt:lpstr>Gas Sensors Cont...</vt:lpstr>
      <vt:lpstr>Conclusion</vt:lpstr>
      <vt:lpstr>Highlights!</vt:lpstr>
      <vt:lpstr>PowerPoint Presentation</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Ascend: Carbon V</dc:title>
  <dc:creator>Vereniz Rincon</dc:creator>
  <cp:lastModifiedBy>Main Office</cp:lastModifiedBy>
  <cp:revision>8</cp:revision>
  <dcterms:modified xsi:type="dcterms:W3CDTF">2016-04-14T21:56:05Z</dcterms:modified>
</cp:coreProperties>
</file>